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4" r:id="rId4"/>
    <p:sldMasterId id="2147483706" r:id="rId5"/>
    <p:sldMasterId id="2147483708" r:id="rId6"/>
  </p:sldMasterIdLst>
  <p:notesMasterIdLst>
    <p:notesMasterId r:id="rId25"/>
  </p:notesMasterIdLst>
  <p:handoutMasterIdLst>
    <p:handoutMasterId r:id="rId26"/>
  </p:handoutMasterIdLst>
  <p:sldIdLst>
    <p:sldId id="256" r:id="rId7"/>
    <p:sldId id="257" r:id="rId8"/>
    <p:sldId id="351" r:id="rId9"/>
    <p:sldId id="259" r:id="rId10"/>
    <p:sldId id="260" r:id="rId11"/>
    <p:sldId id="444" r:id="rId12"/>
    <p:sldId id="261" r:id="rId13"/>
    <p:sldId id="445" r:id="rId14"/>
    <p:sldId id="446" r:id="rId15"/>
    <p:sldId id="447" r:id="rId16"/>
    <p:sldId id="449" r:id="rId17"/>
    <p:sldId id="448" r:id="rId18"/>
    <p:sldId id="450" r:id="rId19"/>
    <p:sldId id="452" r:id="rId20"/>
    <p:sldId id="453" r:id="rId21"/>
    <p:sldId id="451" r:id="rId22"/>
    <p:sldId id="454" r:id="rId23"/>
    <p:sldId id="33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3735"/>
    <a:srgbClr val="58667A"/>
    <a:srgbClr val="1F497D"/>
    <a:srgbClr val="263B61"/>
    <a:srgbClr val="E6E6E6"/>
    <a:srgbClr val="D6D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3969" autoAdjust="0"/>
  </p:normalViewPr>
  <p:slideViewPr>
    <p:cSldViewPr snapToGrid="0" showGuides="1">
      <p:cViewPr>
        <p:scale>
          <a:sx n="100" d="100"/>
          <a:sy n="100" d="100"/>
        </p:scale>
        <p:origin x="-48" y="3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93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5/19/2024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5/19/2024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c5e7bdc85f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1c5e7bdc85f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1c5e7bdc85f_2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c5e7bdc85f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1c5e7bdc85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843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1630892d4b2dc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01630892d4b2dc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1630892d4b2dc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01630892d4b2dc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c5e7bdc85f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1c5e7bdc85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843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1630892d4b2dc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01630892d4b2dc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1630892d4b2dc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01630892d4b2dc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1630892d4b2dc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01630892d4b2dc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1630892d4b2dc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01630892d4b2dc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c5e7bdc85f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1c5e7bdc85f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c5e7bdc85f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1c5e7bdc85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84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67298226401a6b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67298226401a6b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c5e7bdc85f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1c5e7bdc85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84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1630892d4b2dc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01630892d4b2dc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1630892d4b2dc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01630892d4b2dc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01630892d4b2dc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01630892d4b2dc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=""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Only">
  <p:cSld name="14_Title Only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5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55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1" name="Google Shape;471;p55"/>
          <p:cNvCxnSpPr/>
          <p:nvPr/>
        </p:nvCxnSpPr>
        <p:spPr>
          <a:xfrm>
            <a:off x="4790661" y="6917634"/>
            <a:ext cx="1918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55"/>
          <p:cNvSpPr>
            <a:spLocks noGrp="1"/>
          </p:cNvSpPr>
          <p:nvPr>
            <p:ph type="chart" idx="2"/>
          </p:nvPr>
        </p:nvSpPr>
        <p:spPr>
          <a:xfrm>
            <a:off x="371475" y="1233488"/>
            <a:ext cx="7450621" cy="49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55"/>
          <p:cNvSpPr>
            <a:spLocks noGrp="1"/>
          </p:cNvSpPr>
          <p:nvPr>
            <p:ph type="pic" idx="3"/>
          </p:nvPr>
        </p:nvSpPr>
        <p:spPr>
          <a:xfrm>
            <a:off x="7940675" y="1233488"/>
            <a:ext cx="3951288" cy="496728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57152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Only">
  <p:cSld name="15_Title Only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56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7" name="Google Shape;477;p56"/>
          <p:cNvCxnSpPr/>
          <p:nvPr/>
        </p:nvCxnSpPr>
        <p:spPr>
          <a:xfrm>
            <a:off x="4790661" y="6917634"/>
            <a:ext cx="1918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8" name="Google Shape;478;p56"/>
          <p:cNvSpPr>
            <a:spLocks noGrp="1"/>
          </p:cNvSpPr>
          <p:nvPr>
            <p:ph type="chart" idx="2"/>
          </p:nvPr>
        </p:nvSpPr>
        <p:spPr>
          <a:xfrm>
            <a:off x="381415" y="1233488"/>
            <a:ext cx="5512490" cy="49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56"/>
          <p:cNvSpPr>
            <a:spLocks noGrp="1"/>
          </p:cNvSpPr>
          <p:nvPr>
            <p:ph type="chart" idx="3"/>
          </p:nvPr>
        </p:nvSpPr>
        <p:spPr>
          <a:xfrm>
            <a:off x="6379473" y="1233488"/>
            <a:ext cx="5512490" cy="49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80" name="Google Shape;480;p56"/>
          <p:cNvCxnSpPr/>
          <p:nvPr/>
        </p:nvCxnSpPr>
        <p:spPr>
          <a:xfrm>
            <a:off x="6125817" y="1233488"/>
            <a:ext cx="0" cy="496728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255781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Only">
  <p:cSld name="16_Title Only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7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57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4" name="Google Shape;484;p57"/>
          <p:cNvCxnSpPr/>
          <p:nvPr/>
        </p:nvCxnSpPr>
        <p:spPr>
          <a:xfrm>
            <a:off x="4790661" y="6917634"/>
            <a:ext cx="1918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Google Shape;485;p57"/>
          <p:cNvSpPr>
            <a:spLocks noGrp="1"/>
          </p:cNvSpPr>
          <p:nvPr>
            <p:ph type="chart" idx="2"/>
          </p:nvPr>
        </p:nvSpPr>
        <p:spPr>
          <a:xfrm>
            <a:off x="510622" y="1362696"/>
            <a:ext cx="5552246" cy="229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6" name="Google Shape;486;p57"/>
          <p:cNvSpPr>
            <a:spLocks noGrp="1"/>
          </p:cNvSpPr>
          <p:nvPr>
            <p:ph type="chart" idx="3"/>
          </p:nvPr>
        </p:nvSpPr>
        <p:spPr>
          <a:xfrm>
            <a:off x="500682" y="3781218"/>
            <a:ext cx="5552246" cy="229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7" name="Google Shape;487;p57"/>
          <p:cNvSpPr>
            <a:spLocks noGrp="1"/>
          </p:cNvSpPr>
          <p:nvPr>
            <p:ph type="chart" idx="4"/>
          </p:nvPr>
        </p:nvSpPr>
        <p:spPr>
          <a:xfrm>
            <a:off x="6208643" y="1367561"/>
            <a:ext cx="5552246" cy="229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8" name="Google Shape;488;p57"/>
          <p:cNvSpPr>
            <a:spLocks noGrp="1"/>
          </p:cNvSpPr>
          <p:nvPr>
            <p:ph type="chart" idx="5"/>
          </p:nvPr>
        </p:nvSpPr>
        <p:spPr>
          <a:xfrm>
            <a:off x="6198703" y="3786083"/>
            <a:ext cx="5552246" cy="229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90624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2" name="Google Shape;492;p58"/>
          <p:cNvSpPr txBox="1">
            <a:spLocks noGrp="1"/>
          </p:cNvSpPr>
          <p:nvPr>
            <p:ph type="ctrTitle"/>
          </p:nvPr>
        </p:nvSpPr>
        <p:spPr>
          <a:xfrm>
            <a:off x="1727201" y="2337595"/>
            <a:ext cx="8737600" cy="218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Calibri"/>
              <a:buNone/>
              <a:defRPr sz="1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8348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5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96" name="Google Shape;496;p5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97" name="Google Shape;497;p5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01628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6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6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2" name="Google Shape;502;p60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619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=""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=""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"/>
            <a:ext cx="12192000" cy="6423264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0" y="6423265"/>
            <a:ext cx="12192000" cy="434735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=""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=""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=""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=""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=""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90EF9E0D-9194-256A-9852-A894EE0D1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=""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=""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=""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=""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=""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=""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=""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=""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=""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=""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=""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=""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=""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=""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=""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=""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=""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=""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=""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=""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=""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=""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=""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=""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=""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=""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=""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=""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=""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=""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=""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=""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=""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=""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=""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=""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=""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=""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=""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=""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=""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=""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=""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=""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=""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=""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=""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=""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=""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=""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=""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=""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=""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=""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=""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=""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=""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=""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=""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=""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=""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=""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=""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=""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=""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=""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=""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=""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=""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=""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=""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=""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=""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=""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=""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=""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=""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=""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=""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=""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=""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=""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=""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=""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=""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=""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=""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=""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=""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=""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=""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=""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=""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dt" idx="10"/>
          </p:nvPr>
        </p:nvSpPr>
        <p:spPr>
          <a:xfrm>
            <a:off x="304800" y="6426200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ftr" idx="11"/>
          </p:nvPr>
        </p:nvSpPr>
        <p:spPr>
          <a:xfrm>
            <a:off x="304800" y="6192310"/>
            <a:ext cx="10972800" cy="47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379200" y="6192310"/>
            <a:ext cx="609600" cy="47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333" b="1" i="0" u="none" strike="noStrike" cap="none">
                <a:solidFill>
                  <a:srgbClr val="CDCDC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0" lvl="1" indent="0" algn="r">
              <a:spcBef>
                <a:spcPts val="0"/>
              </a:spcBef>
              <a:buNone/>
              <a:defRPr sz="1333" b="1" i="0" u="none" strike="noStrike" cap="none">
                <a:solidFill>
                  <a:srgbClr val="CDCDC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0" lvl="2" indent="0" algn="r">
              <a:spcBef>
                <a:spcPts val="0"/>
              </a:spcBef>
              <a:buNone/>
              <a:defRPr sz="1333" b="1" i="0" u="none" strike="noStrike" cap="none">
                <a:solidFill>
                  <a:srgbClr val="CDCDC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0" lvl="3" indent="0" algn="r">
              <a:spcBef>
                <a:spcPts val="0"/>
              </a:spcBef>
              <a:buNone/>
              <a:defRPr sz="1333" b="1" i="0" u="none" strike="noStrike" cap="none">
                <a:solidFill>
                  <a:srgbClr val="CDCDC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0" lvl="4" indent="0" algn="r">
              <a:spcBef>
                <a:spcPts val="0"/>
              </a:spcBef>
              <a:buNone/>
              <a:defRPr sz="1333" b="1" i="0" u="none" strike="noStrike" cap="none">
                <a:solidFill>
                  <a:srgbClr val="CDCDC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0" lvl="5" indent="0" algn="r">
              <a:spcBef>
                <a:spcPts val="0"/>
              </a:spcBef>
              <a:buNone/>
              <a:defRPr sz="1333" b="1" i="0" u="none" strike="noStrike" cap="none">
                <a:solidFill>
                  <a:srgbClr val="CDCDC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0" lvl="6" indent="0" algn="r">
              <a:spcBef>
                <a:spcPts val="0"/>
              </a:spcBef>
              <a:buNone/>
              <a:defRPr sz="1333" b="1" i="0" u="none" strike="noStrike" cap="none">
                <a:solidFill>
                  <a:srgbClr val="CDCDC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0" lvl="7" indent="0" algn="r">
              <a:spcBef>
                <a:spcPts val="0"/>
              </a:spcBef>
              <a:buNone/>
              <a:defRPr sz="1333" b="1" i="0" u="none" strike="noStrike" cap="none">
                <a:solidFill>
                  <a:srgbClr val="CDCDC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0" lvl="8" indent="0" algn="r">
              <a:spcBef>
                <a:spcPts val="0"/>
              </a:spcBef>
              <a:buNone/>
              <a:defRPr sz="1333" b="1" i="0" u="none" strike="noStrike" cap="none">
                <a:solidFill>
                  <a:srgbClr val="CDCDC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9553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7833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/>
          <p:nvPr/>
        </p:nvSpPr>
        <p:spPr>
          <a:xfrm>
            <a:off x="0" y="1"/>
            <a:ext cx="12192000" cy="6423264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0"/>
              </a:buClr>
              <a:buSzPts val="2000"/>
              <a:buNone/>
              <a:defRPr sz="2000">
                <a:solidFill>
                  <a:srgbClr val="8D8E90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0"/>
              </a:buClr>
              <a:buSzPts val="1800"/>
              <a:buNone/>
              <a:defRPr sz="1800">
                <a:solidFill>
                  <a:srgbClr val="8D8E90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0"/>
              </a:buClr>
              <a:buSzPts val="1600"/>
              <a:buNone/>
              <a:defRPr sz="1600">
                <a:solidFill>
                  <a:srgbClr val="8D8E90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0"/>
              </a:buClr>
              <a:buSzPts val="1600"/>
              <a:buNone/>
              <a:defRPr sz="1600">
                <a:solidFill>
                  <a:srgbClr val="8D8E90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0"/>
              </a:buClr>
              <a:buSzPts val="1600"/>
              <a:buNone/>
              <a:defRPr sz="1600">
                <a:solidFill>
                  <a:srgbClr val="8D8E90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0"/>
              </a:buClr>
              <a:buSzPts val="1600"/>
              <a:buNone/>
              <a:defRPr sz="1600">
                <a:solidFill>
                  <a:srgbClr val="8D8E90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0"/>
              </a:buClr>
              <a:buSzPts val="1600"/>
              <a:buNone/>
              <a:defRPr sz="1600">
                <a:solidFill>
                  <a:srgbClr val="8D8E90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D8E90"/>
              </a:buClr>
              <a:buSzPts val="1600"/>
              <a:buNone/>
              <a:defRPr sz="1600">
                <a:solidFill>
                  <a:srgbClr val="8D8E90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0"/>
          <p:cNvSpPr/>
          <p:nvPr/>
        </p:nvSpPr>
        <p:spPr>
          <a:xfrm>
            <a:off x="0" y="6423265"/>
            <a:ext cx="12192000" cy="434735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96625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4481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" name="Google Shape;36;p11"/>
          <p:cNvSpPr/>
          <p:nvPr/>
        </p:nvSpPr>
        <p:spPr>
          <a:xfrm>
            <a:off x="0" y="4448175"/>
            <a:ext cx="12192000" cy="2409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1"/>
          <p:cNvSpPr txBox="1"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07843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2"/>
          <p:cNvSpPr/>
          <p:nvPr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2"/>
          <p:cNvSpPr>
            <a:spLocks noGrp="1"/>
          </p:cNvSpPr>
          <p:nvPr>
            <p:ph type="pic" idx="2"/>
          </p:nvPr>
        </p:nvSpPr>
        <p:spPr>
          <a:xfrm>
            <a:off x="571500" y="0"/>
            <a:ext cx="6034088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3" name="Google Shape;43;p12"/>
          <p:cNvSpPr/>
          <p:nvPr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2"/>
          <p:cNvSpPr txBox="1"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3540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13"/>
          <p:cNvSpPr txBox="1"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91266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>
            <a:spLocks noGrp="1"/>
          </p:cNvSpPr>
          <p:nvPr>
            <p:ph type="pic" idx="2"/>
          </p:nvPr>
        </p:nvSpPr>
        <p:spPr>
          <a:xfrm>
            <a:off x="5016500" y="472281"/>
            <a:ext cx="7175500" cy="59134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356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rgbClr val="3158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rgbClr val="2063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371476" y="278606"/>
            <a:ext cx="11520487" cy="31503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4" name="Google Shape;64;p15"/>
          <p:cNvSpPr/>
          <p:nvPr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1510507" y="3886201"/>
            <a:ext cx="9242424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1510507" y="5130801"/>
            <a:ext cx="924242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97068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546100" y="1638299"/>
            <a:ext cx="5346700" cy="438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6"/>
          <p:cNvSpPr>
            <a:spLocks noGrp="1"/>
          </p:cNvSpPr>
          <p:nvPr>
            <p:ph type="pic" idx="2"/>
          </p:nvPr>
        </p:nvSpPr>
        <p:spPr>
          <a:xfrm>
            <a:off x="6096000" y="1460501"/>
            <a:ext cx="5795963" cy="474027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561784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71475" y="2603500"/>
            <a:ext cx="5495926" cy="357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7"/>
          <p:cNvSpPr>
            <a:spLocks noGrp="1"/>
          </p:cNvSpPr>
          <p:nvPr>
            <p:ph type="pic" idx="2"/>
          </p:nvPr>
        </p:nvSpPr>
        <p:spPr>
          <a:xfrm>
            <a:off x="9191224" y="637283"/>
            <a:ext cx="2692800" cy="27825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0" name="Google Shape;80;p17"/>
          <p:cNvSpPr>
            <a:spLocks noGrp="1"/>
          </p:cNvSpPr>
          <p:nvPr>
            <p:ph type="pic" idx="3"/>
          </p:nvPr>
        </p:nvSpPr>
        <p:spPr>
          <a:xfrm>
            <a:off x="6498424" y="3430043"/>
            <a:ext cx="2692800" cy="277232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17"/>
          <p:cNvSpPr/>
          <p:nvPr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362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71475" y="3619500"/>
            <a:ext cx="3997325" cy="255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8"/>
          <p:cNvSpPr>
            <a:spLocks noGrp="1"/>
          </p:cNvSpPr>
          <p:nvPr>
            <p:ph type="pic" idx="2"/>
          </p:nvPr>
        </p:nvSpPr>
        <p:spPr>
          <a:xfrm>
            <a:off x="4902201" y="619125"/>
            <a:ext cx="3454400" cy="55816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18"/>
          <p:cNvSpPr>
            <a:spLocks noGrp="1"/>
          </p:cNvSpPr>
          <p:nvPr>
            <p:ph type="pic" idx="3"/>
          </p:nvPr>
        </p:nvSpPr>
        <p:spPr>
          <a:xfrm>
            <a:off x="8432801" y="260351"/>
            <a:ext cx="3454400" cy="558164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18"/>
          <p:cNvSpPr/>
          <p:nvPr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4648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6096000" y="476250"/>
            <a:ext cx="5795963" cy="255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9"/>
          <p:cNvSpPr>
            <a:spLocks noGrp="1"/>
          </p:cNvSpPr>
          <p:nvPr>
            <p:ph type="pic" idx="2"/>
          </p:nvPr>
        </p:nvSpPr>
        <p:spPr>
          <a:xfrm>
            <a:off x="371476" y="3233941"/>
            <a:ext cx="11520486" cy="29668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19"/>
          <p:cNvSpPr/>
          <p:nvPr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22672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6619198" y="3073967"/>
            <a:ext cx="5272764" cy="255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0"/>
          <p:cNvSpPr>
            <a:spLocks noGrp="1"/>
          </p:cNvSpPr>
          <p:nvPr>
            <p:ph type="pic" idx="2"/>
          </p:nvPr>
        </p:nvSpPr>
        <p:spPr>
          <a:xfrm>
            <a:off x="1117601" y="1016000"/>
            <a:ext cx="5138058" cy="497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" name="Google Shape;109;p20"/>
          <p:cNvSpPr/>
          <p:nvPr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42148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7489370" y="1783832"/>
            <a:ext cx="4402592" cy="329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21"/>
          <p:cNvSpPr>
            <a:spLocks noGrp="1"/>
          </p:cNvSpPr>
          <p:nvPr>
            <p:ph type="pic" idx="2"/>
          </p:nvPr>
        </p:nvSpPr>
        <p:spPr>
          <a:xfrm>
            <a:off x="3672114" y="0"/>
            <a:ext cx="362857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21"/>
          <p:cNvSpPr/>
          <p:nvPr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91310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2"/>
          <p:cNvSpPr>
            <a:spLocks noGrp="1"/>
          </p:cNvSpPr>
          <p:nvPr>
            <p:ph type="pic" idx="2"/>
          </p:nvPr>
        </p:nvSpPr>
        <p:spPr>
          <a:xfrm>
            <a:off x="371476" y="260350"/>
            <a:ext cx="11520488" cy="600982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093471" y="3843394"/>
            <a:ext cx="1722120" cy="1729060"/>
          </a:xfrm>
          <a:custGeom>
            <a:avLst/>
            <a:gdLst/>
            <a:ahLst/>
            <a:cxnLst/>
            <a:rect l="l" t="t" r="r" b="b"/>
            <a:pathLst>
              <a:path w="2730500" h="2730500" extrusionOk="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21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3"/>
          <p:cNvSpPr>
            <a:spLocks noGrp="1"/>
          </p:cNvSpPr>
          <p:nvPr>
            <p:ph type="pic" idx="2"/>
          </p:nvPr>
        </p:nvSpPr>
        <p:spPr>
          <a:xfrm>
            <a:off x="5400675" y="260350"/>
            <a:ext cx="6499502" cy="59404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  <a:defRPr sz="6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963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4"/>
          <p:cNvSpPr>
            <a:spLocks noGrp="1"/>
          </p:cNvSpPr>
          <p:nvPr>
            <p:ph type="pic" idx="2"/>
          </p:nvPr>
        </p:nvSpPr>
        <p:spPr>
          <a:xfrm>
            <a:off x="371474" y="260351"/>
            <a:ext cx="11520489" cy="59404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267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ection Header">
  <p:cSld name="4_Section Head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5"/>
          <p:cNvSpPr/>
          <p:nvPr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5"/>
          <p:cNvSpPr>
            <a:spLocks noGrp="1"/>
          </p:cNvSpPr>
          <p:nvPr>
            <p:ph type="pic" idx="2"/>
          </p:nvPr>
        </p:nvSpPr>
        <p:spPr>
          <a:xfrm>
            <a:off x="371476" y="260350"/>
            <a:ext cx="11520488" cy="36575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7" name="Google Shape;147;p25"/>
          <p:cNvSpPr/>
          <p:nvPr/>
        </p:nvSpPr>
        <p:spPr>
          <a:xfrm>
            <a:off x="5795961" y="3914082"/>
            <a:ext cx="600075" cy="291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80551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581026" y="1724025"/>
            <a:ext cx="314325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2"/>
          </p:nvPr>
        </p:nvSpPr>
        <p:spPr>
          <a:xfrm>
            <a:off x="8451282" y="1712119"/>
            <a:ext cx="3142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26"/>
          <p:cNvSpPr>
            <a:spLocks noGrp="1"/>
          </p:cNvSpPr>
          <p:nvPr>
            <p:ph type="pic" idx="3"/>
          </p:nvPr>
        </p:nvSpPr>
        <p:spPr>
          <a:xfrm>
            <a:off x="3967163" y="1233488"/>
            <a:ext cx="4257675" cy="514826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525300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6383054" y="1357414"/>
            <a:ext cx="5255193" cy="240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7"/>
          <p:cNvSpPr>
            <a:spLocks noGrp="1"/>
          </p:cNvSpPr>
          <p:nvPr>
            <p:ph type="pic" idx="2"/>
          </p:nvPr>
        </p:nvSpPr>
        <p:spPr>
          <a:xfrm>
            <a:off x="371475" y="1233488"/>
            <a:ext cx="5757863" cy="241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27"/>
          <p:cNvSpPr>
            <a:spLocks noGrp="1"/>
          </p:cNvSpPr>
          <p:nvPr>
            <p:ph type="pic" idx="3"/>
          </p:nvPr>
        </p:nvSpPr>
        <p:spPr>
          <a:xfrm>
            <a:off x="6200775" y="3967163"/>
            <a:ext cx="5619750" cy="24145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3" name="Google Shape;163;p27"/>
          <p:cNvSpPr/>
          <p:nvPr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4"/>
          </p:nvPr>
        </p:nvSpPr>
        <p:spPr>
          <a:xfrm>
            <a:off x="622406" y="3848474"/>
            <a:ext cx="5256000" cy="2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43295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8"/>
          <p:cNvSpPr>
            <a:spLocks noGrp="1"/>
          </p:cNvSpPr>
          <p:nvPr>
            <p:ph type="pic" idx="2"/>
          </p:nvPr>
        </p:nvSpPr>
        <p:spPr>
          <a:xfrm>
            <a:off x="371475" y="1233488"/>
            <a:ext cx="11520488" cy="23813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9" name="Google Shape;169;p28"/>
          <p:cNvSpPr/>
          <p:nvPr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6383054" y="3808206"/>
            <a:ext cx="5255193" cy="240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3"/>
          </p:nvPr>
        </p:nvSpPr>
        <p:spPr>
          <a:xfrm>
            <a:off x="622406" y="3808236"/>
            <a:ext cx="5256000" cy="2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2" name="Google Shape;172;p28"/>
          <p:cNvCxnSpPr/>
          <p:nvPr/>
        </p:nvCxnSpPr>
        <p:spPr>
          <a:xfrm>
            <a:off x="6131719" y="3774712"/>
            <a:ext cx="0" cy="247184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592269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>
            <a:off x="3609563" y="3118775"/>
            <a:ext cx="2927311" cy="308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body" idx="2"/>
          </p:nvPr>
        </p:nvSpPr>
        <p:spPr>
          <a:xfrm>
            <a:off x="371475" y="3118776"/>
            <a:ext cx="2926800" cy="308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>
            <a:spLocks noGrp="1"/>
          </p:cNvSpPr>
          <p:nvPr>
            <p:ph type="pic" idx="3"/>
          </p:nvPr>
        </p:nvSpPr>
        <p:spPr>
          <a:xfrm>
            <a:off x="4908415" y="-4277"/>
            <a:ext cx="7283585" cy="620497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1" name="Google Shape;181;p29"/>
          <p:cNvSpPr/>
          <p:nvPr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29"/>
          <p:cNvCxnSpPr/>
          <p:nvPr/>
        </p:nvCxnSpPr>
        <p:spPr>
          <a:xfrm>
            <a:off x="3452019" y="3106075"/>
            <a:ext cx="0" cy="3094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" name="Google Shape;184;p29"/>
          <p:cNvSpPr/>
          <p:nvPr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08355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wo Content">
  <p:cSld name="4_Two Conte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0"/>
          <p:cNvSpPr>
            <a:spLocks noGrp="1"/>
          </p:cNvSpPr>
          <p:nvPr>
            <p:ph type="pic" idx="2"/>
          </p:nvPr>
        </p:nvSpPr>
        <p:spPr>
          <a:xfrm>
            <a:off x="371475" y="260350"/>
            <a:ext cx="11520488" cy="612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8" name="Google Shape;188;p30"/>
          <p:cNvSpPr/>
          <p:nvPr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6328091" y="2424864"/>
            <a:ext cx="41328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3"/>
          </p:nvPr>
        </p:nvSpPr>
        <p:spPr>
          <a:xfrm>
            <a:off x="1722820" y="2424864"/>
            <a:ext cx="4131850" cy="283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18932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1"/>
          <p:cNvSpPr>
            <a:spLocks noGrp="1"/>
          </p:cNvSpPr>
          <p:nvPr>
            <p:ph type="pic" idx="2"/>
          </p:nvPr>
        </p:nvSpPr>
        <p:spPr>
          <a:xfrm>
            <a:off x="335756" y="260350"/>
            <a:ext cx="11520488" cy="63007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231033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2"/>
          <p:cNvSpPr>
            <a:spLocks noGrp="1"/>
          </p:cNvSpPr>
          <p:nvPr>
            <p:ph type="pic" idx="2"/>
          </p:nvPr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128339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3"/>
          <p:cNvSpPr>
            <a:spLocks noGrp="1"/>
          </p:cNvSpPr>
          <p:nvPr>
            <p:ph type="pic" idx="2"/>
          </p:nvPr>
        </p:nvSpPr>
        <p:spPr>
          <a:xfrm>
            <a:off x="371475" y="260350"/>
            <a:ext cx="4492625" cy="63007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4" name="Google Shape;204;p33"/>
          <p:cNvSpPr>
            <a:spLocks noGrp="1"/>
          </p:cNvSpPr>
          <p:nvPr>
            <p:ph type="pic" idx="3"/>
          </p:nvPr>
        </p:nvSpPr>
        <p:spPr>
          <a:xfrm>
            <a:off x="4981575" y="260350"/>
            <a:ext cx="2740025" cy="63007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5" name="Google Shape;205;p33"/>
          <p:cNvSpPr>
            <a:spLocks noGrp="1"/>
          </p:cNvSpPr>
          <p:nvPr>
            <p:ph type="pic" idx="4"/>
          </p:nvPr>
        </p:nvSpPr>
        <p:spPr>
          <a:xfrm>
            <a:off x="7839076" y="260350"/>
            <a:ext cx="4052888" cy="38036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6" name="Google Shape;206;p33"/>
          <p:cNvSpPr>
            <a:spLocks noGrp="1"/>
          </p:cNvSpPr>
          <p:nvPr>
            <p:ph type="pic" idx="5"/>
          </p:nvPr>
        </p:nvSpPr>
        <p:spPr>
          <a:xfrm>
            <a:off x="7839076" y="4165600"/>
            <a:ext cx="4052888" cy="23955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423612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4"/>
          <p:cNvSpPr>
            <a:spLocks noGrp="1"/>
          </p:cNvSpPr>
          <p:nvPr>
            <p:ph type="pic" idx="2"/>
          </p:nvPr>
        </p:nvSpPr>
        <p:spPr>
          <a:xfrm>
            <a:off x="0" y="1233488"/>
            <a:ext cx="12192001" cy="439102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210" name="Google Shape;210;p34"/>
          <p:cNvGrpSpPr/>
          <p:nvPr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211" name="Google Shape;211;p34"/>
            <p:cNvSpPr/>
            <p:nvPr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34"/>
          <p:cNvSpPr/>
          <p:nvPr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777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=""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>
            <a:spLocks noGrp="1"/>
          </p:cNvSpPr>
          <p:nvPr>
            <p:ph type="pic" idx="2"/>
          </p:nvPr>
        </p:nvSpPr>
        <p:spPr>
          <a:xfrm>
            <a:off x="0" y="260350"/>
            <a:ext cx="11891963" cy="63007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702343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6"/>
          <p:cNvSpPr>
            <a:spLocks noGrp="1"/>
          </p:cNvSpPr>
          <p:nvPr>
            <p:ph type="pic" idx="2"/>
          </p:nvPr>
        </p:nvSpPr>
        <p:spPr>
          <a:xfrm>
            <a:off x="371475" y="1233488"/>
            <a:ext cx="2466000" cy="49672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2" name="Google Shape;222;p36"/>
          <p:cNvSpPr/>
          <p:nvPr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4" name="Google Shape;224;p36"/>
          <p:cNvSpPr/>
          <p:nvPr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3"/>
          </p:nvPr>
        </p:nvSpPr>
        <p:spPr>
          <a:xfrm>
            <a:off x="3004445" y="2623930"/>
            <a:ext cx="2986019" cy="344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36"/>
          <p:cNvSpPr>
            <a:spLocks noGrp="1"/>
          </p:cNvSpPr>
          <p:nvPr>
            <p:ph type="pic" idx="4"/>
          </p:nvPr>
        </p:nvSpPr>
        <p:spPr>
          <a:xfrm>
            <a:off x="6151738" y="1233487"/>
            <a:ext cx="2464907" cy="49672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7" name="Google Shape;227;p36"/>
          <p:cNvSpPr/>
          <p:nvPr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5"/>
          </p:nvPr>
        </p:nvSpPr>
        <p:spPr>
          <a:xfrm>
            <a:off x="8786099" y="1333189"/>
            <a:ext cx="2984400" cy="107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6"/>
          </p:nvPr>
        </p:nvSpPr>
        <p:spPr>
          <a:xfrm>
            <a:off x="8786099" y="2623930"/>
            <a:ext cx="2984400" cy="344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9885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7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37"/>
          <p:cNvSpPr>
            <a:spLocks noGrp="1"/>
          </p:cNvSpPr>
          <p:nvPr>
            <p:ph type="pic" idx="2"/>
          </p:nvPr>
        </p:nvSpPr>
        <p:spPr>
          <a:xfrm>
            <a:off x="7063827" y="1233488"/>
            <a:ext cx="4828135" cy="49672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5" name="Google Shape;235;p37"/>
          <p:cNvSpPr/>
          <p:nvPr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7" name="Google Shape;237;p37"/>
          <p:cNvSpPr/>
          <p:nvPr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3"/>
          </p:nvPr>
        </p:nvSpPr>
        <p:spPr>
          <a:xfrm>
            <a:off x="483636" y="2623930"/>
            <a:ext cx="2986019" cy="344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7"/>
          <p:cNvSpPr/>
          <p:nvPr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4"/>
          </p:nvPr>
        </p:nvSpPr>
        <p:spPr>
          <a:xfrm>
            <a:off x="3830620" y="1333189"/>
            <a:ext cx="2984400" cy="1074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5"/>
          </p:nvPr>
        </p:nvSpPr>
        <p:spPr>
          <a:xfrm>
            <a:off x="3830620" y="2623930"/>
            <a:ext cx="2984400" cy="344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06457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38"/>
          <p:cNvSpPr>
            <a:spLocks noGrp="1"/>
          </p:cNvSpPr>
          <p:nvPr>
            <p:ph type="pic" idx="2"/>
          </p:nvPr>
        </p:nvSpPr>
        <p:spPr>
          <a:xfrm>
            <a:off x="371475" y="1233488"/>
            <a:ext cx="11520487" cy="49672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6261798" y="2910543"/>
            <a:ext cx="5058000" cy="5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body" idx="3"/>
          </p:nvPr>
        </p:nvSpPr>
        <p:spPr>
          <a:xfrm>
            <a:off x="6261798" y="3523420"/>
            <a:ext cx="5058000" cy="218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body" idx="4"/>
          </p:nvPr>
        </p:nvSpPr>
        <p:spPr>
          <a:xfrm>
            <a:off x="895142" y="2910543"/>
            <a:ext cx="5058397" cy="5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body" idx="5"/>
          </p:nvPr>
        </p:nvSpPr>
        <p:spPr>
          <a:xfrm>
            <a:off x="895142" y="3523420"/>
            <a:ext cx="5058397" cy="218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3242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">
  <p:cSld name="3_Comparis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/>
          <p:nvPr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6261797" y="3634443"/>
            <a:ext cx="5630165" cy="5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2"/>
          </p:nvPr>
        </p:nvSpPr>
        <p:spPr>
          <a:xfrm>
            <a:off x="6261797" y="4247320"/>
            <a:ext cx="5630165" cy="19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body" idx="3"/>
          </p:nvPr>
        </p:nvSpPr>
        <p:spPr>
          <a:xfrm>
            <a:off x="371476" y="3634443"/>
            <a:ext cx="5582064" cy="5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body" idx="4"/>
          </p:nvPr>
        </p:nvSpPr>
        <p:spPr>
          <a:xfrm>
            <a:off x="371476" y="4247320"/>
            <a:ext cx="5582064" cy="19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39"/>
          <p:cNvSpPr>
            <a:spLocks noGrp="1"/>
          </p:cNvSpPr>
          <p:nvPr>
            <p:ph type="pic" idx="5"/>
          </p:nvPr>
        </p:nvSpPr>
        <p:spPr>
          <a:xfrm>
            <a:off x="371476" y="1593851"/>
            <a:ext cx="5582064" cy="19295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0" name="Google Shape;260;p39"/>
          <p:cNvSpPr>
            <a:spLocks noGrp="1"/>
          </p:cNvSpPr>
          <p:nvPr>
            <p:ph type="pic" idx="6"/>
          </p:nvPr>
        </p:nvSpPr>
        <p:spPr>
          <a:xfrm>
            <a:off x="6281738" y="1593850"/>
            <a:ext cx="5582064" cy="19295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287288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parison">
  <p:cSld name="4_Compariso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/>
          <p:nvPr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0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0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40"/>
          <p:cNvSpPr txBox="1">
            <a:spLocks noGrp="1"/>
          </p:cNvSpPr>
          <p:nvPr>
            <p:ph type="body" idx="1"/>
          </p:nvPr>
        </p:nvSpPr>
        <p:spPr>
          <a:xfrm>
            <a:off x="6610169" y="3956706"/>
            <a:ext cx="5109021" cy="5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body" idx="2"/>
          </p:nvPr>
        </p:nvSpPr>
        <p:spPr>
          <a:xfrm>
            <a:off x="6610169" y="4569583"/>
            <a:ext cx="5109021" cy="141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body" idx="3"/>
          </p:nvPr>
        </p:nvSpPr>
        <p:spPr>
          <a:xfrm>
            <a:off x="539836" y="1462743"/>
            <a:ext cx="5108400" cy="51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body" idx="4"/>
          </p:nvPr>
        </p:nvSpPr>
        <p:spPr>
          <a:xfrm>
            <a:off x="539836" y="2075621"/>
            <a:ext cx="5108400" cy="139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40"/>
          <p:cNvSpPr>
            <a:spLocks noGrp="1"/>
          </p:cNvSpPr>
          <p:nvPr>
            <p:ph type="pic" idx="5"/>
          </p:nvPr>
        </p:nvSpPr>
        <p:spPr>
          <a:xfrm>
            <a:off x="5880101" y="1271588"/>
            <a:ext cx="6012000" cy="24009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1" name="Google Shape;271;p40"/>
          <p:cNvSpPr>
            <a:spLocks noGrp="1"/>
          </p:cNvSpPr>
          <p:nvPr>
            <p:ph type="pic" idx="6"/>
          </p:nvPr>
        </p:nvSpPr>
        <p:spPr>
          <a:xfrm>
            <a:off x="371475" y="3758268"/>
            <a:ext cx="6011800" cy="240095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768330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41"/>
          <p:cNvSpPr>
            <a:spLocks noGrp="1"/>
          </p:cNvSpPr>
          <p:nvPr>
            <p:ph type="pic" idx="2"/>
          </p:nvPr>
        </p:nvSpPr>
        <p:spPr>
          <a:xfrm>
            <a:off x="371475" y="1233488"/>
            <a:ext cx="5572125" cy="39735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6" name="Google Shape;276;p41"/>
          <p:cNvSpPr>
            <a:spLocks noGrp="1"/>
          </p:cNvSpPr>
          <p:nvPr>
            <p:ph type="pic" idx="3"/>
          </p:nvPr>
        </p:nvSpPr>
        <p:spPr>
          <a:xfrm>
            <a:off x="6319837" y="2227263"/>
            <a:ext cx="5572125" cy="39735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7" name="Google Shape;277;p41"/>
          <p:cNvSpPr/>
          <p:nvPr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1"/>
          <p:cNvSpPr/>
          <p:nvPr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1"/>
          <p:cNvSpPr txBox="1">
            <a:spLocks noGrp="1"/>
          </p:cNvSpPr>
          <p:nvPr>
            <p:ph type="body" idx="1"/>
          </p:nvPr>
        </p:nvSpPr>
        <p:spPr>
          <a:xfrm>
            <a:off x="534987" y="5380667"/>
            <a:ext cx="52451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body" idx="4"/>
          </p:nvPr>
        </p:nvSpPr>
        <p:spPr>
          <a:xfrm>
            <a:off x="6483348" y="1342395"/>
            <a:ext cx="52451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14234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2"/>
          <p:cNvSpPr txBox="1">
            <a:spLocks noGrp="1"/>
          </p:cNvSpPr>
          <p:nvPr>
            <p:ph type="body" idx="1"/>
          </p:nvPr>
        </p:nvSpPr>
        <p:spPr>
          <a:xfrm>
            <a:off x="647699" y="4517395"/>
            <a:ext cx="537209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42"/>
          <p:cNvSpPr txBox="1">
            <a:spLocks noGrp="1"/>
          </p:cNvSpPr>
          <p:nvPr>
            <p:ph type="body" idx="2"/>
          </p:nvPr>
        </p:nvSpPr>
        <p:spPr>
          <a:xfrm>
            <a:off x="6254749" y="1642105"/>
            <a:ext cx="537209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42"/>
          <p:cNvSpPr/>
          <p:nvPr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2"/>
          <p:cNvSpPr/>
          <p:nvPr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2"/>
          <p:cNvSpPr>
            <a:spLocks noGrp="1"/>
          </p:cNvSpPr>
          <p:nvPr>
            <p:ph type="pic" idx="3"/>
          </p:nvPr>
        </p:nvSpPr>
        <p:spPr>
          <a:xfrm>
            <a:off x="647699" y="571500"/>
            <a:ext cx="5372097" cy="383984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8" name="Google Shape;288;p42"/>
          <p:cNvSpPr>
            <a:spLocks noGrp="1"/>
          </p:cNvSpPr>
          <p:nvPr>
            <p:ph type="pic" idx="4"/>
          </p:nvPr>
        </p:nvSpPr>
        <p:spPr>
          <a:xfrm>
            <a:off x="6254748" y="2429505"/>
            <a:ext cx="5372097" cy="385699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554348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3"/>
          <p:cNvSpPr/>
          <p:nvPr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3"/>
          <p:cNvSpPr>
            <a:spLocks noGrp="1"/>
          </p:cNvSpPr>
          <p:nvPr>
            <p:ph type="pic" idx="2"/>
          </p:nvPr>
        </p:nvSpPr>
        <p:spPr>
          <a:xfrm>
            <a:off x="647699" y="1470977"/>
            <a:ext cx="5372097" cy="383984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3" name="Google Shape;293;p43"/>
          <p:cNvSpPr>
            <a:spLocks noGrp="1"/>
          </p:cNvSpPr>
          <p:nvPr>
            <p:ph type="pic" idx="3"/>
          </p:nvPr>
        </p:nvSpPr>
        <p:spPr>
          <a:xfrm>
            <a:off x="6254748" y="1462403"/>
            <a:ext cx="5372097" cy="385699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4" name="Google Shape;294;p43"/>
          <p:cNvSpPr txBox="1">
            <a:spLocks noGrp="1"/>
          </p:cNvSpPr>
          <p:nvPr>
            <p:ph type="body" idx="1"/>
          </p:nvPr>
        </p:nvSpPr>
        <p:spPr>
          <a:xfrm>
            <a:off x="647699" y="5451475"/>
            <a:ext cx="537209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43"/>
          <p:cNvSpPr txBox="1">
            <a:spLocks noGrp="1"/>
          </p:cNvSpPr>
          <p:nvPr>
            <p:ph type="body" idx="4"/>
          </p:nvPr>
        </p:nvSpPr>
        <p:spPr>
          <a:xfrm>
            <a:off x="6254748" y="591502"/>
            <a:ext cx="5372096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6" name="Google Shape;296;p43"/>
          <p:cNvGrpSpPr/>
          <p:nvPr/>
        </p:nvGrpSpPr>
        <p:grpSpPr>
          <a:xfrm>
            <a:off x="5387974" y="422433"/>
            <a:ext cx="644525" cy="973138"/>
            <a:chOff x="371475" y="671713"/>
            <a:chExt cx="496540" cy="836738"/>
          </a:xfrm>
        </p:grpSpPr>
        <p:sp>
          <p:nvSpPr>
            <p:cNvPr id="297" name="Google Shape;297;p43"/>
            <p:cNvSpPr/>
            <p:nvPr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43"/>
            <p:cNvSpPr/>
            <p:nvPr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43"/>
          <p:cNvGrpSpPr/>
          <p:nvPr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</p:grpSpPr>
        <p:sp>
          <p:nvSpPr>
            <p:cNvPr id="300" name="Google Shape;300;p43"/>
            <p:cNvSpPr/>
            <p:nvPr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3"/>
            <p:cNvSpPr/>
            <p:nvPr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902707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4"/>
          <p:cNvSpPr>
            <a:spLocks noGrp="1"/>
          </p:cNvSpPr>
          <p:nvPr>
            <p:ph type="pic" idx="2"/>
          </p:nvPr>
        </p:nvSpPr>
        <p:spPr>
          <a:xfrm>
            <a:off x="0" y="0"/>
            <a:ext cx="60192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5" name="Google Shape;305;p44"/>
          <p:cNvSpPr>
            <a:spLocks noGrp="1"/>
          </p:cNvSpPr>
          <p:nvPr>
            <p:ph type="pic" idx="3"/>
          </p:nvPr>
        </p:nvSpPr>
        <p:spPr>
          <a:xfrm>
            <a:off x="6172201" y="0"/>
            <a:ext cx="60197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6" name="Google Shape;306;p44"/>
          <p:cNvSpPr txBox="1">
            <a:spLocks noGrp="1"/>
          </p:cNvSpPr>
          <p:nvPr>
            <p:ph type="body" idx="1"/>
          </p:nvPr>
        </p:nvSpPr>
        <p:spPr>
          <a:xfrm>
            <a:off x="725351" y="5008563"/>
            <a:ext cx="49104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44"/>
          <p:cNvSpPr txBox="1">
            <a:spLocks noGrp="1"/>
          </p:cNvSpPr>
          <p:nvPr>
            <p:ph type="body" idx="4"/>
          </p:nvPr>
        </p:nvSpPr>
        <p:spPr>
          <a:xfrm>
            <a:off x="6635593" y="5008563"/>
            <a:ext cx="4908708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615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=""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=""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5"/>
          <p:cNvSpPr/>
          <p:nvPr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5"/>
          <p:cNvSpPr>
            <a:spLocks noGrp="1"/>
          </p:cNvSpPr>
          <p:nvPr>
            <p:ph type="pic" idx="2"/>
          </p:nvPr>
        </p:nvSpPr>
        <p:spPr>
          <a:xfrm>
            <a:off x="371475" y="260350"/>
            <a:ext cx="5618153" cy="63007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2" name="Google Shape;312;p45"/>
          <p:cNvSpPr/>
          <p:nvPr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5"/>
          <p:cNvSpPr>
            <a:spLocks noGrp="1"/>
          </p:cNvSpPr>
          <p:nvPr>
            <p:ph type="pic" idx="3"/>
          </p:nvPr>
        </p:nvSpPr>
        <p:spPr>
          <a:xfrm>
            <a:off x="6280147" y="260350"/>
            <a:ext cx="5619600" cy="63007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4" name="Google Shape;314;p45"/>
          <p:cNvSpPr txBox="1">
            <a:spLocks noGrp="1"/>
          </p:cNvSpPr>
          <p:nvPr>
            <p:ph type="body" idx="1"/>
          </p:nvPr>
        </p:nvSpPr>
        <p:spPr>
          <a:xfrm>
            <a:off x="725351" y="5008563"/>
            <a:ext cx="49104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4"/>
          </p:nvPr>
        </p:nvSpPr>
        <p:spPr>
          <a:xfrm>
            <a:off x="6635593" y="5008563"/>
            <a:ext cx="4908708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33890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Only">
  <p:cSld name="5_Title Only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6"/>
          <p:cNvSpPr/>
          <p:nvPr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6"/>
          <p:cNvSpPr/>
          <p:nvPr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6"/>
          <p:cNvSpPr/>
          <p:nvPr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46"/>
          <p:cNvCxnSpPr/>
          <p:nvPr/>
        </p:nvCxnSpPr>
        <p:spPr>
          <a:xfrm>
            <a:off x="591252" y="3721100"/>
            <a:ext cx="233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p46"/>
          <p:cNvCxnSpPr/>
          <p:nvPr/>
        </p:nvCxnSpPr>
        <p:spPr>
          <a:xfrm>
            <a:off x="3505963" y="3721100"/>
            <a:ext cx="233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" name="Google Shape;325;p46"/>
          <p:cNvCxnSpPr/>
          <p:nvPr/>
        </p:nvCxnSpPr>
        <p:spPr>
          <a:xfrm>
            <a:off x="6420674" y="3721100"/>
            <a:ext cx="233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6" name="Google Shape;326;p46"/>
          <p:cNvCxnSpPr/>
          <p:nvPr/>
        </p:nvCxnSpPr>
        <p:spPr>
          <a:xfrm>
            <a:off x="9335385" y="3721100"/>
            <a:ext cx="2336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7" name="Google Shape;327;p46"/>
          <p:cNvSpPr>
            <a:spLocks noGrp="1"/>
          </p:cNvSpPr>
          <p:nvPr>
            <p:ph type="pic" idx="2"/>
          </p:nvPr>
        </p:nvSpPr>
        <p:spPr>
          <a:xfrm>
            <a:off x="876300" y="1739900"/>
            <a:ext cx="1689100" cy="139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6"/>
          <p:cNvSpPr>
            <a:spLocks noGrp="1"/>
          </p:cNvSpPr>
          <p:nvPr>
            <p:ph type="pic" idx="3"/>
          </p:nvPr>
        </p:nvSpPr>
        <p:spPr>
          <a:xfrm>
            <a:off x="3829813" y="4263232"/>
            <a:ext cx="1689100" cy="13970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6"/>
          <p:cNvSpPr>
            <a:spLocks noGrp="1"/>
          </p:cNvSpPr>
          <p:nvPr>
            <p:ph type="pic" idx="4"/>
          </p:nvPr>
        </p:nvSpPr>
        <p:spPr>
          <a:xfrm>
            <a:off x="6744524" y="1739900"/>
            <a:ext cx="1689100" cy="13970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6"/>
          <p:cNvSpPr>
            <a:spLocks noGrp="1"/>
          </p:cNvSpPr>
          <p:nvPr>
            <p:ph type="pic" idx="5"/>
          </p:nvPr>
        </p:nvSpPr>
        <p:spPr>
          <a:xfrm>
            <a:off x="9659235" y="4263232"/>
            <a:ext cx="1689100" cy="13970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6"/>
          <p:cNvSpPr txBox="1">
            <a:spLocks noGrp="1"/>
          </p:cNvSpPr>
          <p:nvPr>
            <p:ph type="body" idx="1"/>
          </p:nvPr>
        </p:nvSpPr>
        <p:spPr>
          <a:xfrm>
            <a:off x="590550" y="3949700"/>
            <a:ext cx="23368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46"/>
          <p:cNvSpPr txBox="1">
            <a:spLocks noGrp="1"/>
          </p:cNvSpPr>
          <p:nvPr>
            <p:ph type="body" idx="6"/>
          </p:nvPr>
        </p:nvSpPr>
        <p:spPr>
          <a:xfrm>
            <a:off x="3505963" y="1595835"/>
            <a:ext cx="23368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46"/>
          <p:cNvSpPr txBox="1">
            <a:spLocks noGrp="1"/>
          </p:cNvSpPr>
          <p:nvPr>
            <p:ph type="body" idx="7"/>
          </p:nvPr>
        </p:nvSpPr>
        <p:spPr>
          <a:xfrm>
            <a:off x="6420674" y="3949700"/>
            <a:ext cx="23368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body" idx="8"/>
          </p:nvPr>
        </p:nvSpPr>
        <p:spPr>
          <a:xfrm>
            <a:off x="9335385" y="1595835"/>
            <a:ext cx="23368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030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Only">
  <p:cSld name="6_Title Only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7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7"/>
          <p:cNvSpPr/>
          <p:nvPr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7"/>
          <p:cNvSpPr/>
          <p:nvPr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7"/>
          <p:cNvSpPr/>
          <p:nvPr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7"/>
          <p:cNvSpPr/>
          <p:nvPr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7"/>
          <p:cNvSpPr/>
          <p:nvPr/>
        </p:nvSpPr>
        <p:spPr>
          <a:xfrm rot="5400000">
            <a:off x="9422986" y="1050373"/>
            <a:ext cx="298174" cy="18525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7"/>
          <p:cNvSpPr/>
          <p:nvPr/>
        </p:nvSpPr>
        <p:spPr>
          <a:xfrm rot="-5400000">
            <a:off x="9238100" y="3336373"/>
            <a:ext cx="298174" cy="18525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7"/>
          <p:cNvSpPr/>
          <p:nvPr/>
        </p:nvSpPr>
        <p:spPr>
          <a:xfrm rot="5400000">
            <a:off x="9422986" y="5622373"/>
            <a:ext cx="298174" cy="185254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7"/>
          <p:cNvSpPr>
            <a:spLocks noGrp="1"/>
          </p:cNvSpPr>
          <p:nvPr>
            <p:ph type="pic" idx="2"/>
          </p:nvPr>
        </p:nvSpPr>
        <p:spPr>
          <a:xfrm>
            <a:off x="10133588" y="561678"/>
            <a:ext cx="1405742" cy="1162644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7"/>
          <p:cNvSpPr>
            <a:spLocks noGrp="1"/>
          </p:cNvSpPr>
          <p:nvPr>
            <p:ph type="pic" idx="3"/>
          </p:nvPr>
        </p:nvSpPr>
        <p:spPr>
          <a:xfrm>
            <a:off x="7421034" y="2847678"/>
            <a:ext cx="1405742" cy="1162644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7"/>
          <p:cNvSpPr>
            <a:spLocks noGrp="1"/>
          </p:cNvSpPr>
          <p:nvPr>
            <p:ph type="pic" idx="4"/>
          </p:nvPr>
        </p:nvSpPr>
        <p:spPr>
          <a:xfrm>
            <a:off x="10133588" y="5133678"/>
            <a:ext cx="1405742" cy="1162644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7"/>
          <p:cNvSpPr>
            <a:spLocks noGrp="1"/>
          </p:cNvSpPr>
          <p:nvPr>
            <p:ph type="pic" idx="5"/>
          </p:nvPr>
        </p:nvSpPr>
        <p:spPr>
          <a:xfrm>
            <a:off x="371475" y="1233488"/>
            <a:ext cx="6168473" cy="56245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1" name="Google Shape;351;p47"/>
          <p:cNvSpPr txBox="1">
            <a:spLocks noGrp="1"/>
          </p:cNvSpPr>
          <p:nvPr>
            <p:ph type="body" idx="1"/>
          </p:nvPr>
        </p:nvSpPr>
        <p:spPr>
          <a:xfrm>
            <a:off x="6956242" y="215900"/>
            <a:ext cx="23368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p47"/>
          <p:cNvSpPr txBox="1">
            <a:spLocks noGrp="1"/>
          </p:cNvSpPr>
          <p:nvPr>
            <p:ph type="body" idx="6"/>
          </p:nvPr>
        </p:nvSpPr>
        <p:spPr>
          <a:xfrm>
            <a:off x="9668059" y="2501900"/>
            <a:ext cx="23368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47"/>
          <p:cNvSpPr txBox="1">
            <a:spLocks noGrp="1"/>
          </p:cNvSpPr>
          <p:nvPr>
            <p:ph type="body" idx="7"/>
          </p:nvPr>
        </p:nvSpPr>
        <p:spPr>
          <a:xfrm>
            <a:off x="6956241" y="4787900"/>
            <a:ext cx="23368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985075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Only">
  <p:cSld name="7_Title Only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8"/>
          <p:cNvSpPr>
            <a:spLocks noGrp="1"/>
          </p:cNvSpPr>
          <p:nvPr>
            <p:ph type="pic" idx="2"/>
          </p:nvPr>
        </p:nvSpPr>
        <p:spPr>
          <a:xfrm>
            <a:off x="371475" y="1233488"/>
            <a:ext cx="11520487" cy="30497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7" name="Google Shape;357;p48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48"/>
          <p:cNvSpPr>
            <a:spLocks noGrp="1"/>
          </p:cNvSpPr>
          <p:nvPr>
            <p:ph type="pic" idx="3"/>
          </p:nvPr>
        </p:nvSpPr>
        <p:spPr>
          <a:xfrm>
            <a:off x="1466711" y="2999731"/>
            <a:ext cx="1405742" cy="1162644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48"/>
          <p:cNvSpPr>
            <a:spLocks noGrp="1"/>
          </p:cNvSpPr>
          <p:nvPr>
            <p:ph type="pic" idx="4"/>
          </p:nvPr>
        </p:nvSpPr>
        <p:spPr>
          <a:xfrm>
            <a:off x="4108135" y="2999731"/>
            <a:ext cx="1405742" cy="1162644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48"/>
          <p:cNvSpPr>
            <a:spLocks noGrp="1"/>
          </p:cNvSpPr>
          <p:nvPr>
            <p:ph type="pic" idx="5"/>
          </p:nvPr>
        </p:nvSpPr>
        <p:spPr>
          <a:xfrm>
            <a:off x="6749558" y="2999731"/>
            <a:ext cx="1405742" cy="1162644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8"/>
          <p:cNvSpPr>
            <a:spLocks noGrp="1"/>
          </p:cNvSpPr>
          <p:nvPr>
            <p:ph type="pic" idx="6"/>
          </p:nvPr>
        </p:nvSpPr>
        <p:spPr>
          <a:xfrm>
            <a:off x="9435088" y="2999731"/>
            <a:ext cx="1405742" cy="1162644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8"/>
          <p:cNvSpPr/>
          <p:nvPr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8"/>
          <p:cNvSpPr/>
          <p:nvPr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8"/>
          <p:cNvSpPr/>
          <p:nvPr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8"/>
          <p:cNvSpPr/>
          <p:nvPr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8"/>
          <p:cNvSpPr txBox="1">
            <a:spLocks noGrp="1"/>
          </p:cNvSpPr>
          <p:nvPr>
            <p:ph type="body" idx="1"/>
          </p:nvPr>
        </p:nvSpPr>
        <p:spPr>
          <a:xfrm>
            <a:off x="1091465" y="4598182"/>
            <a:ext cx="2156235" cy="13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body" idx="7"/>
          </p:nvPr>
        </p:nvSpPr>
        <p:spPr>
          <a:xfrm>
            <a:off x="3732888" y="4598182"/>
            <a:ext cx="2156235" cy="13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" name="Google Shape;368;p48"/>
          <p:cNvSpPr txBox="1">
            <a:spLocks noGrp="1"/>
          </p:cNvSpPr>
          <p:nvPr>
            <p:ph type="body" idx="8"/>
          </p:nvPr>
        </p:nvSpPr>
        <p:spPr>
          <a:xfrm>
            <a:off x="6374310" y="4598182"/>
            <a:ext cx="2156235" cy="13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48"/>
          <p:cNvSpPr txBox="1">
            <a:spLocks noGrp="1"/>
          </p:cNvSpPr>
          <p:nvPr>
            <p:ph type="body" idx="9"/>
          </p:nvPr>
        </p:nvSpPr>
        <p:spPr>
          <a:xfrm>
            <a:off x="9015732" y="4598182"/>
            <a:ext cx="2156235" cy="13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70" name="Google Shape;370;p48"/>
          <p:cNvCxnSpPr/>
          <p:nvPr/>
        </p:nvCxnSpPr>
        <p:spPr>
          <a:xfrm>
            <a:off x="979920" y="4357837"/>
            <a:ext cx="2379325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1" name="Google Shape;371;p48"/>
          <p:cNvCxnSpPr/>
          <p:nvPr/>
        </p:nvCxnSpPr>
        <p:spPr>
          <a:xfrm>
            <a:off x="3621344" y="4357837"/>
            <a:ext cx="2379325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2" name="Google Shape;372;p48"/>
          <p:cNvCxnSpPr/>
          <p:nvPr/>
        </p:nvCxnSpPr>
        <p:spPr>
          <a:xfrm>
            <a:off x="6262767" y="4357837"/>
            <a:ext cx="2379325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" name="Google Shape;373;p48"/>
          <p:cNvCxnSpPr/>
          <p:nvPr/>
        </p:nvCxnSpPr>
        <p:spPr>
          <a:xfrm>
            <a:off x="8904191" y="4357837"/>
            <a:ext cx="2379325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925952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Only">
  <p:cSld name="8_Title Onl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9"/>
          <p:cNvSpPr>
            <a:spLocks noGrp="1"/>
          </p:cNvSpPr>
          <p:nvPr>
            <p:ph type="pic" idx="2"/>
          </p:nvPr>
        </p:nvSpPr>
        <p:spPr>
          <a:xfrm>
            <a:off x="371476" y="1233488"/>
            <a:ext cx="4140890" cy="514826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7" name="Google Shape;377;p4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49"/>
          <p:cNvSpPr/>
          <p:nvPr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49"/>
          <p:cNvGrpSpPr/>
          <p:nvPr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380" name="Google Shape;380;p49"/>
            <p:cNvCxnSpPr/>
            <p:nvPr/>
          </p:nvCxnSpPr>
          <p:spPr>
            <a:xfrm>
              <a:off x="4790661" y="2266122"/>
              <a:ext cx="1918252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381;p49"/>
            <p:cNvCxnSpPr/>
            <p:nvPr/>
          </p:nvCxnSpPr>
          <p:spPr>
            <a:xfrm>
              <a:off x="4790661" y="3692387"/>
              <a:ext cx="1918252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49"/>
            <p:cNvCxnSpPr/>
            <p:nvPr/>
          </p:nvCxnSpPr>
          <p:spPr>
            <a:xfrm>
              <a:off x="4790661" y="5118652"/>
              <a:ext cx="1918252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383" name="Google Shape;383;p49"/>
          <p:cNvCxnSpPr/>
          <p:nvPr/>
        </p:nvCxnSpPr>
        <p:spPr>
          <a:xfrm>
            <a:off x="4790661" y="6917634"/>
            <a:ext cx="1918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84" name="Google Shape;384;p49"/>
          <p:cNvGrpSpPr/>
          <p:nvPr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85" name="Google Shape;385;p49"/>
            <p:cNvCxnSpPr/>
            <p:nvPr/>
          </p:nvCxnSpPr>
          <p:spPr>
            <a:xfrm>
              <a:off x="4790661" y="2266122"/>
              <a:ext cx="1918252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" name="Google Shape;386;p49"/>
            <p:cNvCxnSpPr/>
            <p:nvPr/>
          </p:nvCxnSpPr>
          <p:spPr>
            <a:xfrm>
              <a:off x="4790661" y="3692387"/>
              <a:ext cx="1918252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" name="Google Shape;387;p49"/>
            <p:cNvCxnSpPr/>
            <p:nvPr/>
          </p:nvCxnSpPr>
          <p:spPr>
            <a:xfrm>
              <a:off x="4790661" y="5118652"/>
              <a:ext cx="1918252" cy="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7166507" y="1463643"/>
            <a:ext cx="4725455" cy="75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49"/>
          <p:cNvSpPr txBox="1">
            <a:spLocks noGrp="1"/>
          </p:cNvSpPr>
          <p:nvPr>
            <p:ph type="body" idx="3"/>
          </p:nvPr>
        </p:nvSpPr>
        <p:spPr>
          <a:xfrm>
            <a:off x="7166507" y="2741755"/>
            <a:ext cx="4725455" cy="75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49"/>
          <p:cNvSpPr txBox="1">
            <a:spLocks noGrp="1"/>
          </p:cNvSpPr>
          <p:nvPr>
            <p:ph type="body" idx="4"/>
          </p:nvPr>
        </p:nvSpPr>
        <p:spPr>
          <a:xfrm>
            <a:off x="7166507" y="4069997"/>
            <a:ext cx="4725455" cy="75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49"/>
          <p:cNvSpPr txBox="1">
            <a:spLocks noGrp="1"/>
          </p:cNvSpPr>
          <p:nvPr>
            <p:ph type="body" idx="5"/>
          </p:nvPr>
        </p:nvSpPr>
        <p:spPr>
          <a:xfrm>
            <a:off x="7166507" y="5394355"/>
            <a:ext cx="4725455" cy="758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49"/>
          <p:cNvSpPr>
            <a:spLocks noGrp="1"/>
          </p:cNvSpPr>
          <p:nvPr>
            <p:ph type="pic" idx="6"/>
          </p:nvPr>
        </p:nvSpPr>
        <p:spPr>
          <a:xfrm>
            <a:off x="5227571" y="1437538"/>
            <a:ext cx="1147325" cy="811033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9"/>
          <p:cNvSpPr>
            <a:spLocks noGrp="1"/>
          </p:cNvSpPr>
          <p:nvPr>
            <p:ph type="pic" idx="7"/>
          </p:nvPr>
        </p:nvSpPr>
        <p:spPr>
          <a:xfrm>
            <a:off x="5227571" y="2715650"/>
            <a:ext cx="1147325" cy="811033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9"/>
          <p:cNvSpPr>
            <a:spLocks noGrp="1"/>
          </p:cNvSpPr>
          <p:nvPr>
            <p:ph type="pic" idx="8"/>
          </p:nvPr>
        </p:nvSpPr>
        <p:spPr>
          <a:xfrm>
            <a:off x="5227571" y="4043892"/>
            <a:ext cx="1147325" cy="811033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49"/>
          <p:cNvSpPr>
            <a:spLocks noGrp="1"/>
          </p:cNvSpPr>
          <p:nvPr>
            <p:ph type="pic" idx="9"/>
          </p:nvPr>
        </p:nvSpPr>
        <p:spPr>
          <a:xfrm>
            <a:off x="5227571" y="5368250"/>
            <a:ext cx="1147325" cy="811033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815242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Only">
  <p:cSld name="9_Title Only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9" name="Google Shape;399;p50"/>
          <p:cNvCxnSpPr/>
          <p:nvPr/>
        </p:nvCxnSpPr>
        <p:spPr>
          <a:xfrm>
            <a:off x="4790661" y="6917634"/>
            <a:ext cx="1918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0" name="Google Shape;400;p50"/>
          <p:cNvSpPr/>
          <p:nvPr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50"/>
          <p:cNvSpPr/>
          <p:nvPr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50"/>
          <p:cNvSpPr/>
          <p:nvPr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0"/>
          <p:cNvSpPr/>
          <p:nvPr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0"/>
          <p:cNvSpPr>
            <a:spLocks noGrp="1"/>
          </p:cNvSpPr>
          <p:nvPr>
            <p:ph type="pic" idx="2"/>
          </p:nvPr>
        </p:nvSpPr>
        <p:spPr>
          <a:xfrm>
            <a:off x="615473" y="1713955"/>
            <a:ext cx="1805204" cy="1466666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50"/>
          <p:cNvSpPr/>
          <p:nvPr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0"/>
          <p:cNvSpPr/>
          <p:nvPr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0"/>
          <p:cNvSpPr txBox="1">
            <a:spLocks noGrp="1"/>
          </p:cNvSpPr>
          <p:nvPr>
            <p:ph type="body" idx="1"/>
          </p:nvPr>
        </p:nvSpPr>
        <p:spPr>
          <a:xfrm>
            <a:off x="2900245" y="1460126"/>
            <a:ext cx="3002880" cy="19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50"/>
          <p:cNvSpPr txBox="1">
            <a:spLocks noGrp="1"/>
          </p:cNvSpPr>
          <p:nvPr>
            <p:ph type="body" idx="3"/>
          </p:nvPr>
        </p:nvSpPr>
        <p:spPr>
          <a:xfrm>
            <a:off x="2900245" y="3999809"/>
            <a:ext cx="3002880" cy="19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50"/>
          <p:cNvSpPr/>
          <p:nvPr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0"/>
          <p:cNvSpPr/>
          <p:nvPr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 txBox="1">
            <a:spLocks noGrp="1"/>
          </p:cNvSpPr>
          <p:nvPr>
            <p:ph type="body" idx="4"/>
          </p:nvPr>
        </p:nvSpPr>
        <p:spPr>
          <a:xfrm>
            <a:off x="8719398" y="1460126"/>
            <a:ext cx="3002880" cy="19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50"/>
          <p:cNvSpPr txBox="1">
            <a:spLocks noGrp="1"/>
          </p:cNvSpPr>
          <p:nvPr>
            <p:ph type="body" idx="5"/>
          </p:nvPr>
        </p:nvSpPr>
        <p:spPr>
          <a:xfrm>
            <a:off x="8719398" y="3999809"/>
            <a:ext cx="3002880" cy="19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50"/>
          <p:cNvSpPr>
            <a:spLocks noGrp="1"/>
          </p:cNvSpPr>
          <p:nvPr>
            <p:ph type="pic" idx="6"/>
          </p:nvPr>
        </p:nvSpPr>
        <p:spPr>
          <a:xfrm>
            <a:off x="615473" y="4253638"/>
            <a:ext cx="1805204" cy="1466666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50"/>
          <p:cNvSpPr>
            <a:spLocks noGrp="1"/>
          </p:cNvSpPr>
          <p:nvPr>
            <p:ph type="pic" idx="7"/>
          </p:nvPr>
        </p:nvSpPr>
        <p:spPr>
          <a:xfrm>
            <a:off x="6415151" y="4253638"/>
            <a:ext cx="1805204" cy="1466666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0"/>
          <p:cNvSpPr>
            <a:spLocks noGrp="1"/>
          </p:cNvSpPr>
          <p:nvPr>
            <p:ph type="pic" idx="8"/>
          </p:nvPr>
        </p:nvSpPr>
        <p:spPr>
          <a:xfrm>
            <a:off x="6415151" y="1713954"/>
            <a:ext cx="1805204" cy="1466666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573111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Only">
  <p:cSld name="10_Title Only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/>
          <p:nvPr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1"/>
          <p:cNvSpPr/>
          <p:nvPr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1"/>
          <p:cNvSpPr/>
          <p:nvPr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1"/>
          <p:cNvSpPr/>
          <p:nvPr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1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3" name="Google Shape;423;p51"/>
          <p:cNvCxnSpPr/>
          <p:nvPr/>
        </p:nvCxnSpPr>
        <p:spPr>
          <a:xfrm>
            <a:off x="4790661" y="6917634"/>
            <a:ext cx="1918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51"/>
          <p:cNvSpPr>
            <a:spLocks noGrp="1"/>
          </p:cNvSpPr>
          <p:nvPr>
            <p:ph type="pic" idx="2"/>
          </p:nvPr>
        </p:nvSpPr>
        <p:spPr>
          <a:xfrm>
            <a:off x="467420" y="1761485"/>
            <a:ext cx="2494721" cy="2226366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51"/>
          <p:cNvSpPr>
            <a:spLocks noGrp="1"/>
          </p:cNvSpPr>
          <p:nvPr>
            <p:ph type="pic" idx="3"/>
          </p:nvPr>
        </p:nvSpPr>
        <p:spPr>
          <a:xfrm>
            <a:off x="3412045" y="1761485"/>
            <a:ext cx="2494721" cy="2226366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51"/>
          <p:cNvSpPr>
            <a:spLocks noGrp="1"/>
          </p:cNvSpPr>
          <p:nvPr>
            <p:ph type="pic" idx="4"/>
          </p:nvPr>
        </p:nvSpPr>
        <p:spPr>
          <a:xfrm>
            <a:off x="6356669" y="1761485"/>
            <a:ext cx="2494721" cy="2226366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51"/>
          <p:cNvSpPr>
            <a:spLocks noGrp="1"/>
          </p:cNvSpPr>
          <p:nvPr>
            <p:ph type="pic" idx="5"/>
          </p:nvPr>
        </p:nvSpPr>
        <p:spPr>
          <a:xfrm>
            <a:off x="9301294" y="1761485"/>
            <a:ext cx="2494721" cy="2226366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51"/>
          <p:cNvSpPr txBox="1">
            <a:spLocks noGrp="1"/>
          </p:cNvSpPr>
          <p:nvPr>
            <p:ph type="body" idx="1"/>
          </p:nvPr>
        </p:nvSpPr>
        <p:spPr>
          <a:xfrm>
            <a:off x="371474" y="4302782"/>
            <a:ext cx="2686613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51"/>
          <p:cNvSpPr txBox="1">
            <a:spLocks noGrp="1"/>
          </p:cNvSpPr>
          <p:nvPr>
            <p:ph type="body" idx="6"/>
          </p:nvPr>
        </p:nvSpPr>
        <p:spPr>
          <a:xfrm>
            <a:off x="371474" y="5058156"/>
            <a:ext cx="2686613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51"/>
          <p:cNvSpPr txBox="1">
            <a:spLocks noGrp="1"/>
          </p:cNvSpPr>
          <p:nvPr>
            <p:ph type="body" idx="7"/>
          </p:nvPr>
        </p:nvSpPr>
        <p:spPr>
          <a:xfrm>
            <a:off x="3316099" y="4302782"/>
            <a:ext cx="2686613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51"/>
          <p:cNvSpPr txBox="1">
            <a:spLocks noGrp="1"/>
          </p:cNvSpPr>
          <p:nvPr>
            <p:ph type="body" idx="8"/>
          </p:nvPr>
        </p:nvSpPr>
        <p:spPr>
          <a:xfrm>
            <a:off x="3316099" y="5058156"/>
            <a:ext cx="2686613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51"/>
          <p:cNvSpPr txBox="1">
            <a:spLocks noGrp="1"/>
          </p:cNvSpPr>
          <p:nvPr>
            <p:ph type="body" idx="9"/>
          </p:nvPr>
        </p:nvSpPr>
        <p:spPr>
          <a:xfrm>
            <a:off x="6260723" y="4302782"/>
            <a:ext cx="2686613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51"/>
          <p:cNvSpPr txBox="1">
            <a:spLocks noGrp="1"/>
          </p:cNvSpPr>
          <p:nvPr>
            <p:ph type="body" idx="13"/>
          </p:nvPr>
        </p:nvSpPr>
        <p:spPr>
          <a:xfrm>
            <a:off x="6260723" y="5058156"/>
            <a:ext cx="2686613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51"/>
          <p:cNvSpPr txBox="1">
            <a:spLocks noGrp="1"/>
          </p:cNvSpPr>
          <p:nvPr>
            <p:ph type="body" idx="14"/>
          </p:nvPr>
        </p:nvSpPr>
        <p:spPr>
          <a:xfrm>
            <a:off x="9205350" y="4302782"/>
            <a:ext cx="2686613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body" idx="15"/>
          </p:nvPr>
        </p:nvSpPr>
        <p:spPr>
          <a:xfrm>
            <a:off x="9205350" y="5058156"/>
            <a:ext cx="2686613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4945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Only">
  <p:cSld name="11_Title Only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/>
          <p:nvPr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2"/>
          <p:cNvSpPr/>
          <p:nvPr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2"/>
          <p:cNvSpPr/>
          <p:nvPr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2"/>
          <p:cNvSpPr/>
          <p:nvPr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2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52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3" name="Google Shape;443;p52"/>
          <p:cNvCxnSpPr/>
          <p:nvPr/>
        </p:nvCxnSpPr>
        <p:spPr>
          <a:xfrm>
            <a:off x="4790661" y="6917634"/>
            <a:ext cx="1918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4" name="Google Shape;444;p52"/>
          <p:cNvSpPr>
            <a:spLocks noGrp="1"/>
          </p:cNvSpPr>
          <p:nvPr>
            <p:ph type="pic" idx="2"/>
          </p:nvPr>
        </p:nvSpPr>
        <p:spPr>
          <a:xfrm>
            <a:off x="467420" y="1522949"/>
            <a:ext cx="2494721" cy="2226366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52"/>
          <p:cNvSpPr>
            <a:spLocks noGrp="1"/>
          </p:cNvSpPr>
          <p:nvPr>
            <p:ph type="pic" idx="3"/>
          </p:nvPr>
        </p:nvSpPr>
        <p:spPr>
          <a:xfrm>
            <a:off x="3412045" y="1522949"/>
            <a:ext cx="2494721" cy="2226366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2"/>
          <p:cNvSpPr>
            <a:spLocks noGrp="1"/>
          </p:cNvSpPr>
          <p:nvPr>
            <p:ph type="pic" idx="4"/>
          </p:nvPr>
        </p:nvSpPr>
        <p:spPr>
          <a:xfrm>
            <a:off x="6356669" y="1522949"/>
            <a:ext cx="2494721" cy="2226366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2"/>
          <p:cNvSpPr>
            <a:spLocks noGrp="1"/>
          </p:cNvSpPr>
          <p:nvPr>
            <p:ph type="pic" idx="5"/>
          </p:nvPr>
        </p:nvSpPr>
        <p:spPr>
          <a:xfrm>
            <a:off x="9301294" y="1522949"/>
            <a:ext cx="2494721" cy="2226366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52"/>
          <p:cNvSpPr txBox="1">
            <a:spLocks noGrp="1"/>
          </p:cNvSpPr>
          <p:nvPr>
            <p:ph type="body" idx="1"/>
          </p:nvPr>
        </p:nvSpPr>
        <p:spPr>
          <a:xfrm>
            <a:off x="604610" y="4123880"/>
            <a:ext cx="2220341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9" name="Google Shape;449;p52"/>
          <p:cNvSpPr txBox="1">
            <a:spLocks noGrp="1"/>
          </p:cNvSpPr>
          <p:nvPr>
            <p:ph type="body" idx="6"/>
          </p:nvPr>
        </p:nvSpPr>
        <p:spPr>
          <a:xfrm>
            <a:off x="604610" y="4879254"/>
            <a:ext cx="2220341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52"/>
          <p:cNvSpPr txBox="1">
            <a:spLocks noGrp="1"/>
          </p:cNvSpPr>
          <p:nvPr>
            <p:ph type="body" idx="7"/>
          </p:nvPr>
        </p:nvSpPr>
        <p:spPr>
          <a:xfrm>
            <a:off x="3549235" y="4123880"/>
            <a:ext cx="2220341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52"/>
          <p:cNvSpPr txBox="1">
            <a:spLocks noGrp="1"/>
          </p:cNvSpPr>
          <p:nvPr>
            <p:ph type="body" idx="8"/>
          </p:nvPr>
        </p:nvSpPr>
        <p:spPr>
          <a:xfrm>
            <a:off x="3549235" y="4879254"/>
            <a:ext cx="2220341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2" name="Google Shape;452;p52"/>
          <p:cNvSpPr txBox="1">
            <a:spLocks noGrp="1"/>
          </p:cNvSpPr>
          <p:nvPr>
            <p:ph type="body" idx="9"/>
          </p:nvPr>
        </p:nvSpPr>
        <p:spPr>
          <a:xfrm>
            <a:off x="6493859" y="4123880"/>
            <a:ext cx="2220341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52"/>
          <p:cNvSpPr txBox="1">
            <a:spLocks noGrp="1"/>
          </p:cNvSpPr>
          <p:nvPr>
            <p:ph type="body" idx="13"/>
          </p:nvPr>
        </p:nvSpPr>
        <p:spPr>
          <a:xfrm>
            <a:off x="6493859" y="4879254"/>
            <a:ext cx="2220341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52"/>
          <p:cNvSpPr txBox="1">
            <a:spLocks noGrp="1"/>
          </p:cNvSpPr>
          <p:nvPr>
            <p:ph type="body" idx="14"/>
          </p:nvPr>
        </p:nvSpPr>
        <p:spPr>
          <a:xfrm>
            <a:off x="9438486" y="4123880"/>
            <a:ext cx="2220341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52"/>
          <p:cNvSpPr txBox="1">
            <a:spLocks noGrp="1"/>
          </p:cNvSpPr>
          <p:nvPr>
            <p:ph type="body" idx="15"/>
          </p:nvPr>
        </p:nvSpPr>
        <p:spPr>
          <a:xfrm>
            <a:off x="9438486" y="4879254"/>
            <a:ext cx="2220341" cy="666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29123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Only">
  <p:cSld name="12_Title Only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53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9" name="Google Shape;459;p53"/>
          <p:cNvCxnSpPr/>
          <p:nvPr/>
        </p:nvCxnSpPr>
        <p:spPr>
          <a:xfrm>
            <a:off x="4790661" y="6917634"/>
            <a:ext cx="1918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0" name="Google Shape;460;p53"/>
          <p:cNvSpPr>
            <a:spLocks noGrp="1"/>
          </p:cNvSpPr>
          <p:nvPr>
            <p:ph type="chart" idx="2"/>
          </p:nvPr>
        </p:nvSpPr>
        <p:spPr>
          <a:xfrm>
            <a:off x="4900613" y="1233488"/>
            <a:ext cx="6991350" cy="49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/>
          <p:nvPr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53"/>
          <p:cNvSpPr txBox="1">
            <a:spLocks noGrp="1"/>
          </p:cNvSpPr>
          <p:nvPr>
            <p:ph type="body" idx="1"/>
          </p:nvPr>
        </p:nvSpPr>
        <p:spPr>
          <a:xfrm>
            <a:off x="546100" y="1450975"/>
            <a:ext cx="4065588" cy="455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184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Only">
  <p:cSld name="13_Title Only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54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6" name="Google Shape;466;p54"/>
          <p:cNvCxnSpPr/>
          <p:nvPr/>
        </p:nvCxnSpPr>
        <p:spPr>
          <a:xfrm>
            <a:off x="4790661" y="6917634"/>
            <a:ext cx="191825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7" name="Google Shape;467;p54"/>
          <p:cNvSpPr>
            <a:spLocks noGrp="1"/>
          </p:cNvSpPr>
          <p:nvPr>
            <p:ph type="chart" idx="2"/>
          </p:nvPr>
        </p:nvSpPr>
        <p:spPr>
          <a:xfrm>
            <a:off x="371475" y="1233488"/>
            <a:ext cx="11520488" cy="496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171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2.xml"/><Relationship Id="rId41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70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11684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11684000" cy="5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304800" y="6192310"/>
            <a:ext cx="10972800" cy="47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379200" y="6192310"/>
            <a:ext cx="609600" cy="47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0" marR="0" lvl="1" indent="0" algn="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0" marR="0" lvl="2" indent="0" algn="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0" marR="0" lvl="3" indent="0" algn="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0" marR="0" lvl="4" indent="0" algn="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0" marR="0" lvl="5" indent="0" algn="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0" marR="0" lvl="6" indent="0" algn="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0" marR="0" lvl="7" indent="0" algn="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0" marR="0" lvl="8" indent="0" algn="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51166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8"/>
          <p:cNvSpPr/>
          <p:nvPr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8"/>
          <p:cNvSpPr/>
          <p:nvPr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43975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  <p:sldLayoutId id="2147483751" r:id="rId43"/>
    <p:sldLayoutId id="2147483752" r:id="rId44"/>
    <p:sldLayoutId id="2147483753" r:id="rId45"/>
    <p:sldLayoutId id="2147483754" r:id="rId46"/>
    <p:sldLayoutId id="2147483755" r:id="rId47"/>
    <p:sldLayoutId id="2147483756" r:id="rId48"/>
    <p:sldLayoutId id="2147483757" r:id="rId49"/>
    <p:sldLayoutId id="2147483758" r:id="rId50"/>
    <p:sldLayoutId id="2147483759" r:id="rId51"/>
    <p:sldLayoutId id="2147483760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F114CE7-4A9A-4809-A9CD-7099385CA556}"/>
              </a:ext>
            </a:extLst>
          </p:cNvPr>
          <p:cNvSpPr/>
          <p:nvPr/>
        </p:nvSpPr>
        <p:spPr>
          <a:xfrm>
            <a:off x="6858000" y="0"/>
            <a:ext cx="758058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53735"/>
              </a:solidFill>
            </a:endParaRPr>
          </a:p>
        </p:txBody>
      </p:sp>
      <p:sp>
        <p:nvSpPr>
          <p:cNvPr id="556" name="Google Shape;556;p69"/>
          <p:cNvSpPr txBox="1"/>
          <p:nvPr/>
        </p:nvSpPr>
        <p:spPr>
          <a:xfrm>
            <a:off x="120929" y="2307998"/>
            <a:ext cx="709102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600" b="1" i="1" kern="0" spc="300" dirty="0">
                <a:solidFill>
                  <a:srgbClr val="000000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8051 ALU </a:t>
            </a:r>
            <a:endParaRPr lang="en-US" sz="3600" b="1" i="1" kern="0" spc="300" dirty="0" smtClean="0">
              <a:solidFill>
                <a:srgbClr val="000000"/>
              </a:solidFill>
              <a:latin typeface="Montserrat" panose="00000500000000000000" pitchFamily="2" charset="0"/>
              <a:ea typeface="Times New Roman"/>
              <a:cs typeface="Times New Roman"/>
              <a:sym typeface="Times New Roman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3600" b="1" i="1" kern="0" spc="300" dirty="0" smtClean="0">
                <a:solidFill>
                  <a:srgbClr val="000000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UVM </a:t>
            </a:r>
            <a:r>
              <a:rPr lang="en-US" sz="3600" b="1" i="1" kern="0" spc="300" dirty="0">
                <a:solidFill>
                  <a:srgbClr val="000000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Verification</a:t>
            </a:r>
            <a:endParaRPr sz="1050" i="1" kern="0" spc="300" dirty="0">
              <a:solidFill>
                <a:srgbClr val="000000"/>
              </a:solidFill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559" name="Google Shape;559;p69"/>
          <p:cNvSpPr txBox="1"/>
          <p:nvPr/>
        </p:nvSpPr>
        <p:spPr>
          <a:xfrm>
            <a:off x="635651" y="4669414"/>
            <a:ext cx="606158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numCol="1" anchor="t" anchorCtr="0">
            <a:spAutoFit/>
          </a:bodyPr>
          <a:lstStyle/>
          <a:p>
            <a:pPr defTabSz="1219170">
              <a:lnSpc>
                <a:spcPct val="150000"/>
              </a:lnSpc>
              <a:buClr>
                <a:srgbClr val="000000"/>
              </a:buClr>
            </a:pPr>
            <a:r>
              <a:rPr lang="en" sz="2400" b="1" kern="0" dirty="0">
                <a:solidFill>
                  <a:srgbClr val="000000"/>
                </a:solidFill>
                <a:latin typeface="Book Antiqua" panose="02040602050305030304" pitchFamily="18" charset="0"/>
                <a:ea typeface="Montserrat"/>
                <a:cs typeface="Montserrat"/>
                <a:sym typeface="Montserrat"/>
              </a:rPr>
              <a:t>By:</a:t>
            </a:r>
            <a:endParaRPr sz="2400" b="1" kern="0" dirty="0">
              <a:solidFill>
                <a:srgbClr val="000000"/>
              </a:solidFill>
              <a:latin typeface="Book Antiqua" panose="02040602050305030304" pitchFamily="18" charset="0"/>
              <a:cs typeface="Arial"/>
              <a:sym typeface="Arial"/>
            </a:endParaRPr>
          </a:p>
          <a:p>
            <a:pPr marL="285750" indent="-285750" defTabSz="1219170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 smtClean="0">
                <a:solidFill>
                  <a:srgbClr val="000000"/>
                </a:solidFill>
                <a:latin typeface="Book Antiqua" panose="02040602050305030304" pitchFamily="18" charset="0"/>
                <a:ea typeface="Times New Roman"/>
                <a:cs typeface="Times New Roman"/>
                <a:sym typeface="Times New Roman"/>
              </a:rPr>
              <a:t>Almomenbelah Allam: V23009973</a:t>
            </a:r>
          </a:p>
          <a:p>
            <a:pPr marL="285750" indent="-285750" defTabSz="1219170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kern="0" dirty="0" smtClean="0">
                <a:solidFill>
                  <a:srgbClr val="000000"/>
                </a:solidFill>
                <a:latin typeface="Book Antiqua" panose="02040602050305030304" pitchFamily="18" charset="0"/>
                <a:ea typeface="Times New Roman"/>
                <a:cs typeface="Times New Roman"/>
                <a:sym typeface="Times New Roman"/>
              </a:rPr>
              <a:t>Mahmoud Mansour</a:t>
            </a:r>
            <a:r>
              <a:rPr lang="en-US" sz="2000" kern="0" smtClean="0">
                <a:solidFill>
                  <a:srgbClr val="000000"/>
                </a:solidFill>
                <a:latin typeface="Book Antiqua" panose="02040602050305030304" pitchFamily="18" charset="0"/>
                <a:ea typeface="Times New Roman"/>
                <a:cs typeface="Times New Roman"/>
                <a:sym typeface="Times New Roman"/>
              </a:rPr>
              <a:t>: V23010559</a:t>
            </a:r>
            <a:endParaRPr lang="en" sz="2400" kern="0" dirty="0">
              <a:solidFill>
                <a:srgbClr val="000000"/>
              </a:solidFill>
              <a:latin typeface="Book Antiqua" panose="02040602050305030304" pitchFamily="18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2" name="Picture 8" descr="Overview of Digital and Analogue Electronic Design – DSL">
            <a:extLst>
              <a:ext uri="{FF2B5EF4-FFF2-40B4-BE49-F238E27FC236}">
                <a16:creationId xmlns="" xmlns:a16="http://schemas.microsoft.com/office/drawing/2014/main" id="{F89E31BB-5B6B-C8E6-5210-A3B23E3A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75029" y="1141029"/>
            <a:ext cx="6858000" cy="457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/>
        </p:nvSpPr>
        <p:spPr>
          <a:xfrm>
            <a:off x="1239561" y="2534971"/>
            <a:ext cx="10014592" cy="81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67" marR="0" lvl="0" algn="l" defTabSz="1219170" rtl="0" eaLnBrk="1" fontAlgn="auto" latinLnBrk="0" hangingPunct="1">
              <a:lnSpc>
                <a:spcPct val="979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tabLst/>
              <a:defRPr/>
            </a:pPr>
            <a:r>
              <a:rPr lang="en-US" sz="5400" b="1" i="1" kern="0" dirty="0" smtClean="0">
                <a:solidFill>
                  <a:srgbClr val="FFFFFF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Test design</a:t>
            </a:r>
            <a:endParaRPr lang="en-US" sz="5400" b="1" i="1" kern="0" dirty="0">
              <a:solidFill>
                <a:srgbClr val="FFFFFF"/>
              </a:solidFill>
              <a:latin typeface="Montserrat" panose="00000500000000000000" pitchFamily="2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5" name="Google Shape;575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7496" y="5971203"/>
            <a:ext cx="1188705" cy="196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6685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1630892d4b2dc2_1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2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1;p4">
            <a:extLst>
              <a:ext uri="{FF2B5EF4-FFF2-40B4-BE49-F238E27FC236}">
                <a16:creationId xmlns="" xmlns:a16="http://schemas.microsoft.com/office/drawing/2014/main" id="{3E2318E8-9F92-6B52-2E77-3470F6F36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50"/>
            <a:ext cx="11520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i="1" dirty="0" err="1" smtClean="0">
                <a:latin typeface="Montserrat"/>
                <a:ea typeface="Montserrat"/>
                <a:cs typeface="Montserrat"/>
                <a:sym typeface="Montserrat"/>
              </a:rPr>
              <a:t>coverpoints</a:t>
            </a: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035" y="1249502"/>
            <a:ext cx="7787652" cy="4657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Google Shape;541;g167298226401a6b_0"/>
          <p:cNvSpPr txBox="1"/>
          <p:nvPr/>
        </p:nvSpPr>
        <p:spPr>
          <a:xfrm>
            <a:off x="244277" y="867053"/>
            <a:ext cx="3818436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table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on the right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shows the coverage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points created for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coverage collection. </a:t>
            </a:r>
            <a:endParaRPr lang="en-US" sz="2000" kern="0" dirty="0" smtClean="0">
              <a:solidFill>
                <a:srgbClr val="0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bins created for the src1, src2, and src3 inputs prioritize their minimum and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maximum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values of 0 and 255 respectively. This is because these extreme values are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more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likely to cause unexpected errors in the ALU.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14460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1630892d4b2dc2_1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2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1;p4">
            <a:extLst>
              <a:ext uri="{FF2B5EF4-FFF2-40B4-BE49-F238E27FC236}">
                <a16:creationId xmlns="" xmlns:a16="http://schemas.microsoft.com/office/drawing/2014/main" id="{3E2318E8-9F92-6B52-2E77-3470F6F36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50"/>
            <a:ext cx="11520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i="1" dirty="0" smtClean="0">
                <a:latin typeface="Montserrat"/>
                <a:ea typeface="Montserrat"/>
                <a:cs typeface="Montserrat"/>
                <a:sym typeface="Montserrat"/>
              </a:rPr>
              <a:t>Sequences</a:t>
            </a: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541;g167298226401a6b_0"/>
          <p:cNvSpPr txBox="1"/>
          <p:nvPr/>
        </p:nvSpPr>
        <p:spPr>
          <a:xfrm>
            <a:off x="371599" y="1312575"/>
            <a:ext cx="7869576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DUT was subjected to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483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operations, consisting of 3 sets of a reset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operation followed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by 160 random operations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</a:t>
            </a:r>
            <a:r>
              <a:rPr lang="en-US" sz="2000" kern="0" dirty="0" err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Op_code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input to the DUT changes every 10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operations.</a:t>
            </a:r>
          </a:p>
          <a:p>
            <a:pPr marL="800100" lvl="1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first 160 operations (which cover all 16 operation types) have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randomized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src1, src2, and src3 inputs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next 160 operations have the source inputs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set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0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final 160operations have the source input set to 255. </a:t>
            </a:r>
            <a:endParaRPr lang="en-US" sz="2000" kern="0" dirty="0" smtClean="0">
              <a:solidFill>
                <a:srgbClr val="0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This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way, we can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ensure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that we test the operations of the ALU at all extreme values. </a:t>
            </a:r>
            <a:endParaRPr lang="en-US" sz="2000" kern="0" dirty="0" smtClean="0">
              <a:solidFill>
                <a:srgbClr val="0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The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src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 inputs remain unchanged during multiplication and division operations as they take up multiple clock cycles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94039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/>
        </p:nvSpPr>
        <p:spPr>
          <a:xfrm>
            <a:off x="1239561" y="2534971"/>
            <a:ext cx="10014592" cy="81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67" marR="0" lvl="0" algn="l" defTabSz="1219170" rtl="0" eaLnBrk="1" fontAlgn="auto" latinLnBrk="0" hangingPunct="1">
              <a:lnSpc>
                <a:spcPct val="979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tabLst/>
              <a:defRPr/>
            </a:pPr>
            <a:r>
              <a:rPr lang="en-US" sz="5400" b="1" i="1" kern="0" dirty="0" smtClean="0">
                <a:solidFill>
                  <a:srgbClr val="FFFFFF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Results</a:t>
            </a:r>
            <a:endParaRPr lang="en-US" sz="5400" b="1" i="1" kern="0" dirty="0">
              <a:solidFill>
                <a:srgbClr val="FFFFFF"/>
              </a:solidFill>
              <a:latin typeface="Montserrat" panose="00000500000000000000" pitchFamily="2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5" name="Google Shape;575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7496" y="5971203"/>
            <a:ext cx="1188705" cy="196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0482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1630892d4b2dc2_1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2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1;p4">
            <a:extLst>
              <a:ext uri="{FF2B5EF4-FFF2-40B4-BE49-F238E27FC236}">
                <a16:creationId xmlns="" xmlns:a16="http://schemas.microsoft.com/office/drawing/2014/main" id="{3E2318E8-9F92-6B52-2E77-3470F6F36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50"/>
            <a:ext cx="11520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i="1" dirty="0" smtClean="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541;g167298226401a6b_0"/>
          <p:cNvSpPr txBox="1"/>
          <p:nvPr/>
        </p:nvSpPr>
        <p:spPr>
          <a:xfrm>
            <a:off x="371599" y="953760"/>
            <a:ext cx="1164292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The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 figure below shows the waveforms of the created test.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kern="0" baseline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</a:t>
            </a:r>
            <a:r>
              <a:rPr lang="en-US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scoreboard found that the output from the DUT matched that of the reference model at every clock cycle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4" y="2148970"/>
            <a:ext cx="11280087" cy="431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4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1630892d4b2dc2_1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2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1;p4">
            <a:extLst>
              <a:ext uri="{FF2B5EF4-FFF2-40B4-BE49-F238E27FC236}">
                <a16:creationId xmlns="" xmlns:a16="http://schemas.microsoft.com/office/drawing/2014/main" id="{3E2318E8-9F92-6B52-2E77-3470F6F36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50"/>
            <a:ext cx="11520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i="1" dirty="0" smtClean="0">
                <a:latin typeface="Montserrat"/>
                <a:ea typeface="Montserrat"/>
                <a:cs typeface="Montserrat"/>
                <a:sym typeface="Montserrat"/>
              </a:rPr>
              <a:t>Code Coverage</a:t>
            </a: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541;g167298226401a6b_0"/>
          <p:cNvSpPr txBox="1"/>
          <p:nvPr/>
        </p:nvSpPr>
        <p:spPr>
          <a:xfrm>
            <a:off x="371599" y="1096000"/>
            <a:ext cx="11479847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The figure below shows the code coverage report for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 the ALU_DUT</a:t>
            </a:r>
            <a:r>
              <a:rPr lang="en-US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It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 can be seen that all lines in the RTL have been successfully covered.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kern="0" baseline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This confirms</a:t>
            </a:r>
            <a:r>
              <a:rPr lang="en-US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that the logical parts of the ALU have been fully covered.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53" y="2566988"/>
            <a:ext cx="11590337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9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1630892d4b2dc2_1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2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1;p4">
            <a:extLst>
              <a:ext uri="{FF2B5EF4-FFF2-40B4-BE49-F238E27FC236}">
                <a16:creationId xmlns="" xmlns:a16="http://schemas.microsoft.com/office/drawing/2014/main" id="{3E2318E8-9F92-6B52-2E77-3470F6F36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50"/>
            <a:ext cx="11520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i="1" dirty="0" smtClean="0">
                <a:latin typeface="Montserrat"/>
                <a:ea typeface="Montserrat"/>
                <a:cs typeface="Montserrat"/>
                <a:sym typeface="Montserrat"/>
              </a:rPr>
              <a:t>Toggle Coverage</a:t>
            </a: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541;g167298226401a6b_0"/>
          <p:cNvSpPr txBox="1"/>
          <p:nvPr/>
        </p:nvSpPr>
        <p:spPr>
          <a:xfrm>
            <a:off x="371599" y="1209040"/>
            <a:ext cx="519608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The figure on the right shows the toggle coverage report for the interface</a:t>
            </a:r>
            <a:r>
              <a:rPr lang="en-US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It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 can be seen that bits in the interface have been successfully toggled on and off.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This is useful in post-fabrication testing to check if any fabrication errors caused </a:t>
            </a:r>
            <a:r>
              <a:rPr lang="en-US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some </a:t>
            </a:r>
            <a:r>
              <a:rPr lang="en-US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chip pins to be stuck at a specific value.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80" y="1209040"/>
            <a:ext cx="6378575" cy="520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54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1630892d4b2dc2_1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2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1;p4">
            <a:extLst>
              <a:ext uri="{FF2B5EF4-FFF2-40B4-BE49-F238E27FC236}">
                <a16:creationId xmlns="" xmlns:a16="http://schemas.microsoft.com/office/drawing/2014/main" id="{3E2318E8-9F92-6B52-2E77-3470F6F36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50"/>
            <a:ext cx="11520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i="1" dirty="0" err="1" smtClean="0">
                <a:latin typeface="Montserrat"/>
                <a:ea typeface="Montserrat"/>
                <a:cs typeface="Montserrat"/>
                <a:sym typeface="Montserrat"/>
              </a:rPr>
              <a:t>Coverpoints</a:t>
            </a:r>
            <a:r>
              <a:rPr lang="en-US" i="1" dirty="0" smtClean="0">
                <a:latin typeface="Montserrat"/>
                <a:ea typeface="Montserrat"/>
                <a:cs typeface="Montserrat"/>
                <a:sym typeface="Montserrat"/>
              </a:rPr>
              <a:t> Coverage</a:t>
            </a: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541;g167298226401a6b_0"/>
          <p:cNvSpPr txBox="1"/>
          <p:nvPr/>
        </p:nvSpPr>
        <p:spPr>
          <a:xfrm>
            <a:off x="371599" y="1209040"/>
            <a:ext cx="5104739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The figure on the right shows the coverage report for out created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coverpoints</a:t>
            </a:r>
            <a:r>
              <a:rPr lang="en-US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It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 can be seen that all the created </a:t>
            </a:r>
            <a:r>
              <a:rPr kumimoji="0" lang="en-US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coverpoints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 have been </a:t>
            </a:r>
            <a:r>
              <a:rPr lang="en-US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fully covered, Even the very large cross bins between the </a:t>
            </a:r>
            <a:r>
              <a:rPr lang="en-US" kern="0" dirty="0" err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op_code</a:t>
            </a:r>
            <a:r>
              <a:rPr lang="en-US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and the </a:t>
            </a:r>
            <a:r>
              <a:rPr lang="en-US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source </a:t>
            </a:r>
            <a:r>
              <a:rPr lang="en-US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inputs</a:t>
            </a:r>
            <a:r>
              <a:rPr lang="en-US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This adds great confidence that the ALU functions correctly. 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338" y="1089025"/>
            <a:ext cx="675957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99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036C7C-A0D7-ED65-0FD9-C96D1A3B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71600"/>
            <a:ext cx="10515600" cy="4069080"/>
          </a:xfrm>
        </p:spPr>
        <p:txBody>
          <a:bodyPr>
            <a:normAutofit/>
          </a:bodyPr>
          <a:lstStyle/>
          <a:p>
            <a:pPr algn="ctr"/>
            <a:r>
              <a:rPr lang="en-US" sz="8000" i="1" spc="300" dirty="0">
                <a:latin typeface="Montserrat" panose="000005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154371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0"/>
          <p:cNvPicPr preferRelativeResize="0"/>
          <p:nvPr/>
        </p:nvPicPr>
        <p:blipFill rotWithShape="1">
          <a:blip r:embed="rId3">
            <a:alphaModFix amt="19999"/>
          </a:blip>
          <a:srcRect/>
          <a:stretch/>
        </p:blipFill>
        <p:spPr>
          <a:xfrm flipH="1">
            <a:off x="4203708" y="-663674"/>
            <a:ext cx="8185347" cy="818534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0"/>
          <p:cNvSpPr/>
          <p:nvPr/>
        </p:nvSpPr>
        <p:spPr>
          <a:xfrm>
            <a:off x="685800" y="1630680"/>
            <a:ext cx="10820400" cy="4922520"/>
          </a:xfrm>
          <a:prstGeom prst="rect">
            <a:avLst/>
          </a:prstGeom>
          <a:solidFill>
            <a:srgbClr val="32343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6" name="Google Shape;566;p70"/>
          <p:cNvSpPr/>
          <p:nvPr/>
        </p:nvSpPr>
        <p:spPr>
          <a:xfrm>
            <a:off x="6424218" y="-135908"/>
            <a:ext cx="5964837" cy="7129725"/>
          </a:xfrm>
          <a:custGeom>
            <a:avLst/>
            <a:gdLst/>
            <a:ahLst/>
            <a:cxnLst/>
            <a:rect l="l" t="t" r="r" b="b"/>
            <a:pathLst>
              <a:path w="8606155" h="10286874" extrusionOk="0">
                <a:moveTo>
                  <a:pt x="8606155" y="10251441"/>
                </a:moveTo>
                <a:cubicBezTo>
                  <a:pt x="8606155" y="10284588"/>
                  <a:pt x="8595487" y="10286874"/>
                  <a:pt x="8567674" y="10286874"/>
                </a:cubicBezTo>
                <a:cubicBezTo>
                  <a:pt x="5713094" y="10286239"/>
                  <a:pt x="2858643" y="10286239"/>
                  <a:pt x="4064" y="10286239"/>
                </a:cubicBezTo>
                <a:cubicBezTo>
                  <a:pt x="0" y="10272396"/>
                  <a:pt x="6350" y="10259823"/>
                  <a:pt x="9271" y="10246996"/>
                </a:cubicBezTo>
                <a:cubicBezTo>
                  <a:pt x="134747" y="9685402"/>
                  <a:pt x="260350" y="9123935"/>
                  <a:pt x="386207" y="8562467"/>
                </a:cubicBezTo>
                <a:cubicBezTo>
                  <a:pt x="565658" y="7761986"/>
                  <a:pt x="745490" y="6961633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6"/>
                  <a:pt x="8605139" y="6846317"/>
                  <a:pt x="8606155" y="10251441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8798" r="-50544"/>
            </a:stretch>
          </a:blip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1195599" y="662208"/>
            <a:ext cx="4215645" cy="81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97996"/>
              </a:lnSpc>
              <a:buClr>
                <a:srgbClr val="000000"/>
              </a:buClr>
            </a:pPr>
            <a:r>
              <a:rPr lang="en" sz="5400" b="1" i="1" kern="0" dirty="0">
                <a:solidFill>
                  <a:srgbClr val="FFFFFF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CONTENTS</a:t>
            </a:r>
            <a:endParaRPr sz="1400" kern="0" dirty="0">
              <a:solidFill>
                <a:srgbClr val="000000"/>
              </a:solidFill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1195599" y="2738112"/>
            <a:ext cx="5964837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55591" lvl="1" indent="-177796" defTabSz="1219170">
              <a:lnSpc>
                <a:spcPct val="200000"/>
              </a:lnSpc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b="1" i="1" kern="0" dirty="0" smtClean="0">
                <a:solidFill>
                  <a:srgbClr val="FFFFFF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355591" lvl="1" indent="-177796" defTabSz="1219170">
              <a:lnSpc>
                <a:spcPct val="200000"/>
              </a:lnSpc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b="1" i="1" kern="0" dirty="0" smtClean="0">
                <a:solidFill>
                  <a:srgbClr val="FFFFFF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UVM verification</a:t>
            </a:r>
          </a:p>
          <a:p>
            <a:pPr marL="355591" lvl="1" indent="-177796" defTabSz="1219170">
              <a:lnSpc>
                <a:spcPct val="200000"/>
              </a:lnSpc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b="1" i="1" kern="0" dirty="0" smtClean="0">
                <a:solidFill>
                  <a:srgbClr val="FFFFFF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Test design</a:t>
            </a:r>
          </a:p>
          <a:p>
            <a:pPr marL="355591" lvl="1" indent="-177796" defTabSz="1219170">
              <a:lnSpc>
                <a:spcPct val="200000"/>
              </a:lnSpc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 b="1" i="1" kern="0" dirty="0" smtClean="0">
                <a:solidFill>
                  <a:srgbClr val="FFFFFF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Results</a:t>
            </a:r>
            <a:endParaRPr lang="en-US" sz="2000" b="1" i="1" kern="0" dirty="0">
              <a:solidFill>
                <a:srgbClr val="FFFFFF"/>
              </a:solidFill>
              <a:latin typeface="Montserrat" panose="00000500000000000000" pitchFamily="2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/>
        </p:nvSpPr>
        <p:spPr>
          <a:xfrm>
            <a:off x="1239561" y="2534971"/>
            <a:ext cx="10014592" cy="81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67" marR="0" lvl="0" algn="l" defTabSz="1219170" rtl="0" eaLnBrk="1" fontAlgn="auto" latinLnBrk="0" hangingPunct="1">
              <a:lnSpc>
                <a:spcPct val="979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tabLst/>
              <a:defRPr/>
            </a:pPr>
            <a:r>
              <a:rPr lang="en-US" sz="5400" b="1" i="1" kern="0" dirty="0" smtClean="0">
                <a:solidFill>
                  <a:srgbClr val="FFFFFF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Introduction</a:t>
            </a:r>
            <a:endParaRPr lang="en-US" sz="5400" b="1" i="1" kern="0" dirty="0">
              <a:solidFill>
                <a:srgbClr val="FFFFFF"/>
              </a:solidFill>
              <a:latin typeface="Montserrat" panose="00000500000000000000" pitchFamily="2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5" name="Google Shape;575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7496" y="5971203"/>
            <a:ext cx="1188705" cy="196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2922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"/>
          <p:cNvSpPr txBox="1">
            <a:spLocks noGrp="1"/>
          </p:cNvSpPr>
          <p:nvPr>
            <p:ph type="title"/>
          </p:nvPr>
        </p:nvSpPr>
        <p:spPr>
          <a:xfrm>
            <a:off x="371475" y="260350"/>
            <a:ext cx="11520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i="1" dirty="0" smtClean="0">
                <a:latin typeface="Montserrat"/>
                <a:ea typeface="Montserrat"/>
                <a:cs typeface="Montserrat"/>
                <a:sym typeface="Montserrat"/>
              </a:rPr>
              <a:t>The 8051 microcontroller</a:t>
            </a: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4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"/>
          <p:cNvSpPr txBox="1"/>
          <p:nvPr/>
        </p:nvSpPr>
        <p:spPr>
          <a:xfrm>
            <a:off x="371600" y="1312575"/>
            <a:ext cx="6601274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Designed by intel in the 1980’s and received huge popularity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Included several features such as ROM,RAM, and multiple timers.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Our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 project aims to perform UVM verification of the ALU module of the microcontroller.</a:t>
            </a:r>
          </a:p>
          <a:p>
            <a:pPr marL="285750" lvl="0" indent="-285750" algn="just">
              <a:lnSpc>
                <a:spcPct val="150000"/>
              </a:lnSpc>
              <a:buClr>
                <a:srgbClr val="000000"/>
              </a:buClr>
              <a:buSzPts val="2000"/>
              <a:buFont typeface="Arial"/>
              <a:buChar char="•"/>
              <a:defRPr/>
            </a:pPr>
            <a:r>
              <a:rPr lang="en-US" sz="2000" kern="0" baseline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RTL we used was adapted from OpenCores.org and was made by </a:t>
            </a:r>
            <a:r>
              <a:rPr lang="en-US" sz="2000" kern="0" dirty="0" err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Jaka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000" kern="0" dirty="0" err="1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Simsic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and Simon </a:t>
            </a:r>
            <a:r>
              <a:rPr lang="en-US" sz="2000" kern="0" dirty="0" err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Teran</a:t>
            </a:r>
            <a:endParaRPr lang="en-US" sz="2000" kern="0" dirty="0">
              <a:solidFill>
                <a:srgbClr val="0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833233"/>
              </p:ext>
            </p:extLst>
          </p:nvPr>
        </p:nvGraphicFramePr>
        <p:xfrm>
          <a:off x="7787640" y="1312575"/>
          <a:ext cx="3749040" cy="4107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4" imgW="2926800" imgH="3202560" progId="Visio.Drawing.6">
                  <p:embed/>
                </p:oleObj>
              </mc:Choice>
              <mc:Fallback>
                <p:oleObj r:id="rId4" imgW="2926800" imgH="3202560" progId="Visio.Drawing.6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7640" y="1312575"/>
                        <a:ext cx="3749040" cy="4107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67298226401a6b_0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2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167298226401a6b_0"/>
          <p:cNvSpPr txBox="1"/>
          <p:nvPr/>
        </p:nvSpPr>
        <p:spPr>
          <a:xfrm>
            <a:off x="371601" y="1312575"/>
            <a:ext cx="512496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The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 ALU is responsible for performing up to 16 types of arithmetic operations that are needed by the CPU.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different types of operations are shown in the figure on the right.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All operations are combinational and take zero time except for the multiplication and division operations which take multiple cycles.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4" name="Google Shape;531;p4">
            <a:extLst>
              <a:ext uri="{FF2B5EF4-FFF2-40B4-BE49-F238E27FC236}">
                <a16:creationId xmlns="" xmlns:a16="http://schemas.microsoft.com/office/drawing/2014/main" id="{ADBF2F8E-0828-8D2B-DA6E-78C7B321ED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50"/>
            <a:ext cx="11520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i="1" dirty="0" smtClean="0">
                <a:latin typeface="Montserrat"/>
                <a:ea typeface="Montserrat"/>
                <a:cs typeface="Montserrat"/>
                <a:sym typeface="Montserrat"/>
              </a:rPr>
              <a:t>8051 ALU</a:t>
            </a: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1312575"/>
            <a:ext cx="6197600" cy="38983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/>
        </p:nvSpPr>
        <p:spPr>
          <a:xfrm>
            <a:off x="1239561" y="2534971"/>
            <a:ext cx="10014592" cy="81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467" marR="0" lvl="0" algn="l" defTabSz="1219170" rtl="0" eaLnBrk="1" fontAlgn="auto" latinLnBrk="0" hangingPunct="1">
              <a:lnSpc>
                <a:spcPct val="979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tabLst/>
              <a:defRPr/>
            </a:pPr>
            <a:r>
              <a:rPr lang="en-US" sz="5400" b="1" i="1" kern="0" dirty="0" smtClean="0">
                <a:solidFill>
                  <a:srgbClr val="FFFFFF"/>
                </a:solidFill>
                <a:latin typeface="Montserrat" panose="00000500000000000000" pitchFamily="2" charset="0"/>
                <a:ea typeface="Times New Roman"/>
                <a:cs typeface="Times New Roman"/>
                <a:sym typeface="Times New Roman"/>
              </a:rPr>
              <a:t>UVM verification</a:t>
            </a:r>
            <a:endParaRPr lang="en-US" sz="5400" b="1" i="1" kern="0" dirty="0">
              <a:solidFill>
                <a:srgbClr val="FFFFFF"/>
              </a:solidFill>
              <a:latin typeface="Montserrat" panose="00000500000000000000" pitchFamily="2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5" name="Google Shape;575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7496" y="5971203"/>
            <a:ext cx="1188705" cy="196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5070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1630892d4b2dc2_1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2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1;p4">
            <a:extLst>
              <a:ext uri="{FF2B5EF4-FFF2-40B4-BE49-F238E27FC236}">
                <a16:creationId xmlns="" xmlns:a16="http://schemas.microsoft.com/office/drawing/2014/main" id="{3E2318E8-9F92-6B52-2E77-3470F6F36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50"/>
            <a:ext cx="11520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i="1" dirty="0" smtClean="0">
                <a:latin typeface="Montserrat"/>
                <a:ea typeface="Montserrat"/>
                <a:cs typeface="Montserrat"/>
                <a:sym typeface="Montserrat"/>
              </a:rPr>
              <a:t>UVM</a:t>
            </a: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541;g167298226401a6b_0"/>
          <p:cNvSpPr txBox="1"/>
          <p:nvPr/>
        </p:nvSpPr>
        <p:spPr>
          <a:xfrm>
            <a:off x="371600" y="1312575"/>
            <a:ext cx="5099034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UVM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 (universal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verification methodology) is a is a standardized methodology for verifying integrated circuit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designs.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It was developed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  <a:ea typeface="Book Antiqua"/>
                <a:cs typeface="Book Antiqua"/>
                <a:sym typeface="Book Antiqua"/>
              </a:rPr>
              <a:t> in 2009 by several EDA companies.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baseline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It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aims at increasing the reusability of the created </a:t>
            </a:r>
            <a:r>
              <a:rPr lang="en-US" sz="2000" kern="0" dirty="0" err="1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testbenches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to be used in future projects.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20" y="1734207"/>
            <a:ext cx="4578665" cy="304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1630892d4b2dc2_1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2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1;p4">
            <a:extLst>
              <a:ext uri="{FF2B5EF4-FFF2-40B4-BE49-F238E27FC236}">
                <a16:creationId xmlns="" xmlns:a16="http://schemas.microsoft.com/office/drawing/2014/main" id="{3E2318E8-9F92-6B52-2E77-3470F6F36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50"/>
            <a:ext cx="11520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i="1" dirty="0" smtClean="0">
                <a:latin typeface="Montserrat"/>
                <a:ea typeface="Montserrat"/>
                <a:cs typeface="Montserrat"/>
                <a:sym typeface="Montserrat"/>
              </a:rPr>
              <a:t>Testbench</a:t>
            </a: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541;g167298226401a6b_0"/>
          <p:cNvSpPr txBox="1"/>
          <p:nvPr/>
        </p:nvSpPr>
        <p:spPr>
          <a:xfrm>
            <a:off x="371600" y="1312575"/>
            <a:ext cx="5099034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Our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testbench will follow standard UVM architecture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It will contain one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agent that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will contain a Sequencer for managing the incoming sequence, a Driver for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driving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interface, and monitor to sample the interface. </a:t>
            </a:r>
            <a:endParaRPr lang="en-US" sz="2000" kern="0" dirty="0" smtClean="0">
              <a:solidFill>
                <a:srgbClr val="000000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The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monitor sends its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data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the scoreboard for error checking and to the subscriber for coverage </a:t>
            </a: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collection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.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55" y="1021324"/>
            <a:ext cx="5543165" cy="52914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634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1630892d4b2dc2_19"/>
          <p:cNvSpPr txBox="1">
            <a:spLocks noGrp="1"/>
          </p:cNvSpPr>
          <p:nvPr>
            <p:ph type="sldNum" idx="12"/>
          </p:nvPr>
        </p:nvSpPr>
        <p:spPr>
          <a:xfrm>
            <a:off x="11518900" y="6581978"/>
            <a:ext cx="373200" cy="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31;p4">
            <a:extLst>
              <a:ext uri="{FF2B5EF4-FFF2-40B4-BE49-F238E27FC236}">
                <a16:creationId xmlns="" xmlns:a16="http://schemas.microsoft.com/office/drawing/2014/main" id="{3E2318E8-9F92-6B52-2E77-3470F6F362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475" y="260350"/>
            <a:ext cx="11520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i="1" dirty="0" smtClean="0">
                <a:latin typeface="Montserrat"/>
                <a:ea typeface="Montserrat"/>
                <a:cs typeface="Montserrat"/>
                <a:sym typeface="Montserrat"/>
              </a:rPr>
              <a:t>Goals</a:t>
            </a:r>
            <a:endParaRPr lang="en-US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541;g167298226401a6b_0"/>
          <p:cNvSpPr txBox="1"/>
          <p:nvPr/>
        </p:nvSpPr>
        <p:spPr>
          <a:xfrm>
            <a:off x="371599" y="1312575"/>
            <a:ext cx="6607935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rgbClr val="000000"/>
              </a:buClr>
              <a:buSzPts val="2000"/>
              <a:defRPr/>
            </a:pP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To ensure that the module operation and functionalities are mostly covered, The </a:t>
            </a:r>
          </a:p>
          <a:p>
            <a:pPr lvl="0" algn="just">
              <a:lnSpc>
                <a:spcPct val="150000"/>
              </a:lnSpc>
              <a:buClr>
                <a:srgbClr val="000000"/>
              </a:buClr>
              <a:buSzPts val="2000"/>
              <a:defRPr/>
            </a:pP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following goals were set forward for the simulation: 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100% code coverage of all lines in the RTL. 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100% toggle coverage of all signals in the interface. </a:t>
            </a:r>
          </a:p>
          <a:p>
            <a:pPr marL="342900" lvl="0" indent="-342900" algn="just">
              <a:lnSpc>
                <a:spcPct val="150000"/>
              </a:lnSpc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100% coverage of the created </a:t>
            </a:r>
            <a:r>
              <a:rPr lang="en-US" sz="2000" kern="0" dirty="0" err="1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covergroups</a:t>
            </a:r>
            <a:r>
              <a:rPr lang="en-US" sz="2000" kern="0" dirty="0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.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2816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MSFT_Color_1">
      <a:dk1>
        <a:srgbClr val="32363F"/>
      </a:dk1>
      <a:lt1>
        <a:srgbClr val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043CEB45456C4A83E02EA38850F85F" ma:contentTypeVersion="4" ma:contentTypeDescription="Create a new document." ma:contentTypeScope="" ma:versionID="03739e041c89f566999a2520f5bb03c9">
  <xsd:schema xmlns:xsd="http://www.w3.org/2001/XMLSchema" xmlns:xs="http://www.w3.org/2001/XMLSchema" xmlns:p="http://schemas.microsoft.com/office/2006/metadata/properties" xmlns:ns3="baf277aa-a275-4070-8832-42127b034c6d" targetNamespace="http://schemas.microsoft.com/office/2006/metadata/properties" ma:root="true" ma:fieldsID="8fdaffe5eb412fc6efe5dbd7227d1382" ns3:_="">
    <xsd:import namespace="baf277aa-a275-4070-8832-42127b034c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f277aa-a275-4070-8832-42127b034c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26285E-9403-4A8D-827C-891AE81D08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f277aa-a275-4070-8832-42127b034c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17B2F5-272A-4394-9B89-5284DE105E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3E71C8-2ED7-41A9-A9BC-F8DC40C2618C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baf277aa-a275-4070-8832-42127b034c6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3111</TotalTime>
  <Words>674</Words>
  <Application>Microsoft Office PowerPoint</Application>
  <PresentationFormat>Custom</PresentationFormat>
  <Paragraphs>76</Paragraphs>
  <Slides>18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Office Theme</vt:lpstr>
      <vt:lpstr>1_Office Theme</vt:lpstr>
      <vt:lpstr>2_Office Theme</vt:lpstr>
      <vt:lpstr>Visio.Drawing.6</vt:lpstr>
      <vt:lpstr>PowerPoint Presentation</vt:lpstr>
      <vt:lpstr>PowerPoint Presentation</vt:lpstr>
      <vt:lpstr>PowerPoint Presentation</vt:lpstr>
      <vt:lpstr>The 8051 microcontroller</vt:lpstr>
      <vt:lpstr>8051 ALU</vt:lpstr>
      <vt:lpstr>PowerPoint Presentation</vt:lpstr>
      <vt:lpstr>UVM</vt:lpstr>
      <vt:lpstr>Testbench</vt:lpstr>
      <vt:lpstr>Goals</vt:lpstr>
      <vt:lpstr>PowerPoint Presentation</vt:lpstr>
      <vt:lpstr>coverpoints</vt:lpstr>
      <vt:lpstr>Sequences</vt:lpstr>
      <vt:lpstr>PowerPoint Presentation</vt:lpstr>
      <vt:lpstr>Results</vt:lpstr>
      <vt:lpstr>Code Coverage</vt:lpstr>
      <vt:lpstr>Toggle Coverage</vt:lpstr>
      <vt:lpstr>Coverpoints Coverage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Approach for Nanoscale MOSFETs Source/Drain Resistance Components Extraction</dc:title>
  <dc:creator>Marwan Eid</dc:creator>
  <cp:lastModifiedBy>momen</cp:lastModifiedBy>
  <cp:revision>329</cp:revision>
  <dcterms:created xsi:type="dcterms:W3CDTF">2022-12-16T23:30:56Z</dcterms:created>
  <dcterms:modified xsi:type="dcterms:W3CDTF">2024-05-19T18:13:33Z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0x01010033043CEB45456C4A83E02EA38850F85F</vt:lpwstr>
  </property>
</Properties>
</file>